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3E469C-C768-4523-9E63-59FE4224D364}">
  <a:tblStyle styleId="{0B3E469C-C768-4523-9E63-59FE4224D3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b669d7fe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b669d7fe5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b669d7fe5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b669d7fe5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b669d7fe5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b669d7fe5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b669d7fe5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b669d7fe5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0" y="-2607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Sentences - Dictation to Independence</a:t>
            </a:r>
            <a:endParaRPr u="sng"/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70550" y="516775"/>
          <a:ext cx="9036275" cy="4023330"/>
        </p:xfrm>
        <a:graphic>
          <a:graphicData uri="http://schemas.openxmlformats.org/drawingml/2006/table">
            <a:tbl>
              <a:tblPr>
                <a:noFill/>
                <a:tableStyleId>{0B3E469C-C768-4523-9E63-59FE4224D364}</a:tableStyleId>
              </a:tblPr>
              <a:tblGrid>
                <a:gridCol w="86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1950">
                <a:tc rowSpan="6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Most Heavily Guided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Least Heavily Guided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Dictated Sentences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Sentence is decided by teacher and dictated to the class.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Spellings of difficult words given.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Orally rehearsed (whole class)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Modelled by teacher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Sentence decided by teacher.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Spellings of difficult words given.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Sentence starters given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Modelled by teacher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Pupils orally rehearse and then write.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Teacher asks several pupils to give their sentence. Changes these at oral level.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Sentence starters given.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Key words given.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Pupils orally rehearse and then write.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asks several pupils to give their sentence. Changes these at oral level.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Key words given.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Pupils orally rehearse and then write.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asks several pupils to give their sentence. Changes these at oral level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Key words given.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0" y="-2607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Paragraphs - Guided to Independence</a:t>
            </a:r>
            <a:endParaRPr u="sng"/>
          </a:p>
        </p:txBody>
      </p:sp>
      <p:graphicFrame>
        <p:nvGraphicFramePr>
          <p:cNvPr id="61" name="Google Shape;61;p14"/>
          <p:cNvGraphicFramePr/>
          <p:nvPr/>
        </p:nvGraphicFramePr>
        <p:xfrm>
          <a:off x="104275" y="704000"/>
          <a:ext cx="8984750" cy="4043990"/>
        </p:xfrm>
        <a:graphic>
          <a:graphicData uri="http://schemas.openxmlformats.org/drawingml/2006/table">
            <a:tbl>
              <a:tblPr>
                <a:noFill/>
                <a:tableStyleId>{0B3E469C-C768-4523-9E63-59FE4224D364}</a:tableStyleId>
              </a:tblPr>
              <a:tblGrid>
                <a:gridCol w="86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7025">
                <a:tc row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Most Heavily Guided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Least Heavily Guided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Sentence starters and key words by sentence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Orally rehearsed (whole class)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Modelling by teacher written sentence by sentence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asks several pupils to give their sentence. Changes these at oral level.</a:t>
                      </a:r>
                      <a:endParaRPr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Key words by sentence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Orally rehearsed (whole class)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Modelling by teacher - whole paragraph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asks several pupils to give their sentence. Changes these at oral level.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Key words by paragraph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Pupils orally rehearse in groups/pairs and then write paragraph</a:t>
                      </a: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asks several pupils to give their sentence. Changes these at oral level.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/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Key words by paragraph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Pupils write paragraph sentence by sentence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asks several pupils to give their sentence. Changes these at oral level.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Key words by paragraph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Pupils write paragraph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0" y="-2607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Texts - Guided to Independence</a:t>
            </a:r>
            <a:endParaRPr u="sng"/>
          </a:p>
        </p:txBody>
      </p:sp>
      <p:graphicFrame>
        <p:nvGraphicFramePr>
          <p:cNvPr id="67" name="Google Shape;67;p15"/>
          <p:cNvGraphicFramePr/>
          <p:nvPr>
            <p:extLst>
              <p:ext uri="{D42A27DB-BD31-4B8C-83A1-F6EECF244321}">
                <p14:modId xmlns:p14="http://schemas.microsoft.com/office/powerpoint/2010/main" val="1444296778"/>
              </p:ext>
            </p:extLst>
          </p:nvPr>
        </p:nvGraphicFramePr>
        <p:xfrm>
          <a:off x="104275" y="546625"/>
          <a:ext cx="9010350" cy="4389030"/>
        </p:xfrm>
        <a:graphic>
          <a:graphicData uri="http://schemas.openxmlformats.org/drawingml/2006/table">
            <a:tbl>
              <a:tblPr>
                <a:noFill/>
                <a:tableStyleId>{0B3E469C-C768-4523-9E63-59FE4224D364}</a:tableStyleId>
              </a:tblPr>
              <a:tblGrid>
                <a:gridCol w="95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4775">
                <a:tc row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Most Heavily Guided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Model Text 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Plan includes key words for each paragraph sentence by sentence (whole class)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Orally rehearse as a whole class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Teacher to pick out key features and propose alternative vocabulary.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Modelled by teacher paragraph by paragraph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Written and edited paragraph by paragraph</a:t>
                      </a:r>
                      <a:endParaRPr dirty="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4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Model Text 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Plan includes key words for each paragraph (whole class)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Orally rehearse as a whole class.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Children pick out key features of the text.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Teacher to propose alternative vocabulary.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Modelled by teacher paragraph by paragraph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Written and edited paragraph by paragraph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Model Text 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Plan includes key words for each paragraph (groups or pairs of pupils)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Teacher to propose alternative vocabulary.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Children to pick out key features of the text.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Written and edited paragraph by paragraph</a:t>
                      </a:r>
                      <a:endParaRPr dirty="0"/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0" y="-2607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Texts - Guided to Independence</a:t>
            </a:r>
            <a:endParaRPr u="sng"/>
          </a:p>
        </p:txBody>
      </p:sp>
      <p:graphicFrame>
        <p:nvGraphicFramePr>
          <p:cNvPr id="73" name="Google Shape;73;p16"/>
          <p:cNvGraphicFramePr/>
          <p:nvPr/>
        </p:nvGraphicFramePr>
        <p:xfrm>
          <a:off x="169500" y="607025"/>
          <a:ext cx="8010950" cy="3748950"/>
        </p:xfrm>
        <a:graphic>
          <a:graphicData uri="http://schemas.openxmlformats.org/drawingml/2006/table">
            <a:tbl>
              <a:tblPr>
                <a:noFill/>
                <a:tableStyleId>{0B3E469C-C768-4523-9E63-59FE4224D364}</a:tableStyleId>
              </a:tblPr>
              <a:tblGrid>
                <a:gridCol w="90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025">
                <a:tc row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Least Heavily Guided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Model Text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Plan includes key words for each paragraph (independently)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to propose alternative vocabulary.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Children to pick out key features of the text.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Written and edited paragraph by paragraph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8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Model Text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Plan includes key words for each paragraph (independently)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Teacher to propose alternative vocabulary.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Children to pick out key features of the text.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Written and edited as a text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Model Text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Plan includes key words for each paragraph (independently)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Children to pick out key features of the text.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Written and edited as a text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Pupils to propose alternative vocabulary during editing process.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Macintosh PowerPoint</Application>
  <PresentationFormat>On-screen Show (16:9)</PresentationFormat>
  <Paragraphs>126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Sentences - Dictation to Independence</vt:lpstr>
      <vt:lpstr>Paragraphs - Guided to Independence</vt:lpstr>
      <vt:lpstr>Texts - Guided to Independence</vt:lpstr>
      <vt:lpstr>Texts - Guided to Independence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Sentences - Dictation to Independence</dc:title>
  <cp:lastModifiedBy>Tarjinder Gill</cp:lastModifiedBy>
  <cp:revision>1</cp:revision>
  <dcterms:modified xsi:type="dcterms:W3CDTF">2019-11-28T19:58:44Z</dcterms:modified>
</cp:coreProperties>
</file>