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57" r:id="rId1"/>
  </p:sldMasterIdLst>
  <p:notesMasterIdLst>
    <p:notesMasterId r:id="rId40"/>
  </p:notesMasterIdLst>
  <p:sldIdLst>
    <p:sldId id="256" r:id="rId2"/>
    <p:sldId id="284" r:id="rId3"/>
    <p:sldId id="257" r:id="rId4"/>
    <p:sldId id="286" r:id="rId5"/>
    <p:sldId id="300" r:id="rId6"/>
    <p:sldId id="301" r:id="rId7"/>
    <p:sldId id="292" r:id="rId8"/>
    <p:sldId id="291" r:id="rId9"/>
    <p:sldId id="336" r:id="rId10"/>
    <p:sldId id="303" r:id="rId11"/>
    <p:sldId id="304" r:id="rId12"/>
    <p:sldId id="306" r:id="rId13"/>
    <p:sldId id="317" r:id="rId14"/>
    <p:sldId id="305" r:id="rId15"/>
    <p:sldId id="302" r:id="rId16"/>
    <p:sldId id="318" r:id="rId17"/>
    <p:sldId id="319" r:id="rId18"/>
    <p:sldId id="320" r:id="rId19"/>
    <p:sldId id="307" r:id="rId20"/>
    <p:sldId id="308" r:id="rId21"/>
    <p:sldId id="309" r:id="rId22"/>
    <p:sldId id="310" r:id="rId23"/>
    <p:sldId id="312" r:id="rId24"/>
    <p:sldId id="311" r:id="rId25"/>
    <p:sldId id="313" r:id="rId26"/>
    <p:sldId id="321" r:id="rId27"/>
    <p:sldId id="326" r:id="rId28"/>
    <p:sldId id="324" r:id="rId29"/>
    <p:sldId id="335" r:id="rId30"/>
    <p:sldId id="334" r:id="rId31"/>
    <p:sldId id="327" r:id="rId32"/>
    <p:sldId id="328" r:id="rId33"/>
    <p:sldId id="333" r:id="rId34"/>
    <p:sldId id="329" r:id="rId35"/>
    <p:sldId id="330" r:id="rId36"/>
    <p:sldId id="332" r:id="rId37"/>
    <p:sldId id="314" r:id="rId38"/>
    <p:sldId id="294" r:id="rId39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41"/>
      <p:bold r:id="rId42"/>
      <p:italic r:id="rId43"/>
      <p:boldItalic r:id="rId44"/>
    </p:embeddedFont>
    <p:embeddedFont>
      <p:font typeface="Cambria" panose="02040503050406030204" pitchFamily="18" charset="0"/>
      <p:regular r:id="rId45"/>
      <p:bold r:id="rId46"/>
      <p:italic r:id="rId47"/>
      <p:boldItalic r:id="rId48"/>
    </p:embeddedFont>
    <p:embeddedFont>
      <p:font typeface="Perpetua" panose="02020502060401020303" pitchFamily="18" charset="77"/>
      <p:regular r:id="rId49"/>
      <p:bold r:id="rId50"/>
      <p:italic r:id="rId51"/>
      <p:boldItalic r:id="rId52"/>
    </p:embeddedFont>
    <p:embeddedFont>
      <p:font typeface="Wingdings 2" pitchFamily="2" charset="2"/>
      <p:regular r:id="rId5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579"/>
    <a:srgbClr val="FFE324"/>
    <a:srgbClr val="FF40FF"/>
    <a:srgbClr val="945200"/>
    <a:srgbClr val="9437FF"/>
    <a:srgbClr val="FF7E79"/>
    <a:srgbClr val="FFFC00"/>
    <a:srgbClr val="5A27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558CCC6-8605-4E77-B98C-B0BF283F60B8}">
  <a:tblStyle styleId="{8558CCC6-8605-4E77-B98C-B0BF283F60B8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9059"/>
    <p:restoredTop sz="95064"/>
  </p:normalViewPr>
  <p:slideViewPr>
    <p:cSldViewPr snapToGrid="0">
      <p:cViewPr varScale="1">
        <p:scale>
          <a:sx n="77" d="100"/>
          <a:sy n="77" d="100"/>
        </p:scale>
        <p:origin x="192" y="41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2.fntdata"/><Relationship Id="rId47" Type="http://schemas.openxmlformats.org/officeDocument/2006/relationships/font" Target="fonts/font7.fntdata"/><Relationship Id="rId50" Type="http://schemas.openxmlformats.org/officeDocument/2006/relationships/font" Target="fonts/font10.fntdata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font" Target="fonts/font5.fntdata"/><Relationship Id="rId53" Type="http://schemas.openxmlformats.org/officeDocument/2006/relationships/font" Target="fonts/font13.fntdata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3.fntdata"/><Relationship Id="rId48" Type="http://schemas.openxmlformats.org/officeDocument/2006/relationships/font" Target="fonts/font8.fntdata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font" Target="fonts/font11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6.fntdata"/><Relationship Id="rId20" Type="http://schemas.openxmlformats.org/officeDocument/2006/relationships/slide" Target="slides/slide19.xml"/><Relationship Id="rId41" Type="http://schemas.openxmlformats.org/officeDocument/2006/relationships/font" Target="fonts/font1.fntdata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9.fntdata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4.fntdata"/><Relationship Id="rId52" Type="http://schemas.openxmlformats.org/officeDocument/2006/relationships/font" Target="fonts/font12.fntdata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DD9711-591A-3A41-9ECF-7B11F4789F3C}" type="doc">
      <dgm:prSet loTypeId="urn:microsoft.com/office/officeart/2005/8/layout/hierarchy5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814C6D92-7F4F-C04F-BCAC-4F060B30AFC5}">
      <dgm:prSet phldrT="[Text]"/>
      <dgm:spPr/>
      <dgm:t>
        <a:bodyPr/>
        <a:lstStyle/>
        <a:p>
          <a:r>
            <a:rPr lang="en-GB" dirty="0"/>
            <a:t>English</a:t>
          </a:r>
        </a:p>
      </dgm:t>
    </dgm:pt>
    <dgm:pt modelId="{5994AF32-F7A5-7F43-8C7B-7EF7084285CB}" type="parTrans" cxnId="{66F8A95A-38FB-4943-9D0A-C84EBD0D96BA}">
      <dgm:prSet/>
      <dgm:spPr/>
      <dgm:t>
        <a:bodyPr/>
        <a:lstStyle/>
        <a:p>
          <a:endParaRPr lang="en-GB"/>
        </a:p>
      </dgm:t>
    </dgm:pt>
    <dgm:pt modelId="{B5A9BDC3-0B87-0F41-A6E1-9105763DC380}" type="sibTrans" cxnId="{66F8A95A-38FB-4943-9D0A-C84EBD0D96BA}">
      <dgm:prSet/>
      <dgm:spPr/>
      <dgm:t>
        <a:bodyPr/>
        <a:lstStyle/>
        <a:p>
          <a:endParaRPr lang="en-GB"/>
        </a:p>
      </dgm:t>
    </dgm:pt>
    <dgm:pt modelId="{FD99644A-24AE-D24A-8251-EBAC1DE2A1E6}">
      <dgm:prSet phldrT="[Text]"/>
      <dgm:spPr/>
      <dgm:t>
        <a:bodyPr/>
        <a:lstStyle/>
        <a:p>
          <a:r>
            <a:rPr lang="en-GB" dirty="0"/>
            <a:t>Literature</a:t>
          </a:r>
        </a:p>
      </dgm:t>
    </dgm:pt>
    <dgm:pt modelId="{70D2DA06-9300-B646-A589-700BB640AC9E}" type="parTrans" cxnId="{A897BE15-C978-7645-B1DE-19A018FA59A3}">
      <dgm:prSet/>
      <dgm:spPr/>
      <dgm:t>
        <a:bodyPr/>
        <a:lstStyle/>
        <a:p>
          <a:endParaRPr lang="en-GB" dirty="0"/>
        </a:p>
      </dgm:t>
    </dgm:pt>
    <dgm:pt modelId="{D7D5AAB2-EAB3-9E4F-9CCF-3D8AEF357939}" type="sibTrans" cxnId="{A897BE15-C978-7645-B1DE-19A018FA59A3}">
      <dgm:prSet/>
      <dgm:spPr/>
      <dgm:t>
        <a:bodyPr/>
        <a:lstStyle/>
        <a:p>
          <a:endParaRPr lang="en-GB"/>
        </a:p>
      </dgm:t>
    </dgm:pt>
    <dgm:pt modelId="{CB6D30EA-92DC-F740-91E9-17004DC27B4C}">
      <dgm:prSet phldrT="[Text]"/>
      <dgm:spPr/>
      <dgm:t>
        <a:bodyPr/>
        <a:lstStyle/>
        <a:p>
          <a:r>
            <a:rPr lang="en-GB" dirty="0"/>
            <a:t>Language</a:t>
          </a:r>
        </a:p>
      </dgm:t>
    </dgm:pt>
    <dgm:pt modelId="{C185EBCB-F926-5E4A-BD5F-F9B426B6C3D2}" type="parTrans" cxnId="{79D82A3D-E577-AA42-9FC4-1AB41437590D}">
      <dgm:prSet/>
      <dgm:spPr/>
      <dgm:t>
        <a:bodyPr/>
        <a:lstStyle/>
        <a:p>
          <a:endParaRPr lang="en-GB" dirty="0"/>
        </a:p>
      </dgm:t>
    </dgm:pt>
    <dgm:pt modelId="{04BAD5BF-7805-BA42-9444-DE4F902B19C9}" type="sibTrans" cxnId="{79D82A3D-E577-AA42-9FC4-1AB41437590D}">
      <dgm:prSet/>
      <dgm:spPr/>
      <dgm:t>
        <a:bodyPr/>
        <a:lstStyle/>
        <a:p>
          <a:endParaRPr lang="en-GB"/>
        </a:p>
      </dgm:t>
    </dgm:pt>
    <dgm:pt modelId="{8D0B4560-AB16-194E-AA66-3FE20072BC64}">
      <dgm:prSet phldrT="[Text]"/>
      <dgm:spPr>
        <a:solidFill>
          <a:schemeClr val="accent1"/>
        </a:solidFill>
      </dgm:spPr>
      <dgm:t>
        <a:bodyPr/>
        <a:lstStyle/>
        <a:p>
          <a:r>
            <a:rPr lang="en-GB" dirty="0"/>
            <a:t>Reading</a:t>
          </a:r>
        </a:p>
      </dgm:t>
    </dgm:pt>
    <dgm:pt modelId="{A1469FD5-8F71-654E-8ABC-52769B95AD83}" type="parTrans" cxnId="{0BA0D3C8-64A7-7640-87A2-2C33D41C8553}">
      <dgm:prSet/>
      <dgm:spPr/>
      <dgm:t>
        <a:bodyPr/>
        <a:lstStyle/>
        <a:p>
          <a:endParaRPr lang="en-GB" dirty="0"/>
        </a:p>
      </dgm:t>
    </dgm:pt>
    <dgm:pt modelId="{72BB1C15-CAF7-044D-B6CE-049B162C937B}" type="sibTrans" cxnId="{0BA0D3C8-64A7-7640-87A2-2C33D41C8553}">
      <dgm:prSet/>
      <dgm:spPr/>
      <dgm:t>
        <a:bodyPr/>
        <a:lstStyle/>
        <a:p>
          <a:endParaRPr lang="en-GB"/>
        </a:p>
      </dgm:t>
    </dgm:pt>
    <dgm:pt modelId="{8F131F6E-7891-6B48-9120-F930821338C6}">
      <dgm:prSet phldrT="[Text]"/>
      <dgm:spPr>
        <a:solidFill>
          <a:schemeClr val="accent1"/>
        </a:solidFill>
      </dgm:spPr>
      <dgm:t>
        <a:bodyPr/>
        <a:lstStyle/>
        <a:p>
          <a:r>
            <a:rPr lang="en-GB" dirty="0"/>
            <a:t>Writing</a:t>
          </a:r>
        </a:p>
      </dgm:t>
    </dgm:pt>
    <dgm:pt modelId="{DD5CBFF3-572F-4E45-A59E-E196E6D03F20}" type="parTrans" cxnId="{1FB96C63-048B-7A4F-AA47-85E25A7F2EBC}">
      <dgm:prSet/>
      <dgm:spPr/>
      <dgm:t>
        <a:bodyPr/>
        <a:lstStyle/>
        <a:p>
          <a:endParaRPr lang="en-GB" dirty="0"/>
        </a:p>
      </dgm:t>
    </dgm:pt>
    <dgm:pt modelId="{F3029E59-3635-8E4B-B3E5-95647CB2154A}" type="sibTrans" cxnId="{1FB96C63-048B-7A4F-AA47-85E25A7F2EBC}">
      <dgm:prSet/>
      <dgm:spPr/>
      <dgm:t>
        <a:bodyPr/>
        <a:lstStyle/>
        <a:p>
          <a:endParaRPr lang="en-GB"/>
        </a:p>
      </dgm:t>
    </dgm:pt>
    <dgm:pt modelId="{4EC79F80-7598-9744-B6EB-68E19E5CBB0C}">
      <dgm:prSet phldrT="[Text]"/>
      <dgm:spPr>
        <a:solidFill>
          <a:schemeClr val="accent1"/>
        </a:solidFill>
      </dgm:spPr>
      <dgm:t>
        <a:bodyPr/>
        <a:lstStyle/>
        <a:p>
          <a:r>
            <a:rPr lang="en-GB" dirty="0"/>
            <a:t>Word Reading</a:t>
          </a:r>
        </a:p>
      </dgm:t>
    </dgm:pt>
    <dgm:pt modelId="{77FE04B1-6505-814C-BFE6-09B37F3EF3AE}" type="parTrans" cxnId="{A4957689-6E7F-EE42-990C-FCF3772EA373}">
      <dgm:prSet/>
      <dgm:spPr/>
      <dgm:t>
        <a:bodyPr/>
        <a:lstStyle/>
        <a:p>
          <a:endParaRPr lang="en-GB" dirty="0"/>
        </a:p>
      </dgm:t>
    </dgm:pt>
    <dgm:pt modelId="{965C8AB1-BE5B-114D-BF13-EEEB3271E46E}" type="sibTrans" cxnId="{A4957689-6E7F-EE42-990C-FCF3772EA373}">
      <dgm:prSet/>
      <dgm:spPr/>
      <dgm:t>
        <a:bodyPr/>
        <a:lstStyle/>
        <a:p>
          <a:endParaRPr lang="en-GB"/>
        </a:p>
      </dgm:t>
    </dgm:pt>
    <dgm:pt modelId="{40E7611E-B08E-DD40-9754-EF19542985BD}">
      <dgm:prSet phldrT="[Text]"/>
      <dgm:spPr>
        <a:solidFill>
          <a:schemeClr val="accent1"/>
        </a:solidFill>
      </dgm:spPr>
      <dgm:t>
        <a:bodyPr/>
        <a:lstStyle/>
        <a:p>
          <a:r>
            <a:rPr lang="en-GB" dirty="0"/>
            <a:t>Comprehension</a:t>
          </a:r>
        </a:p>
      </dgm:t>
    </dgm:pt>
    <dgm:pt modelId="{831BBAE3-CBFA-8749-B873-31B5E372F015}" type="parTrans" cxnId="{F65D77B1-C18E-1E40-AB2F-0B23E7239D78}">
      <dgm:prSet/>
      <dgm:spPr/>
      <dgm:t>
        <a:bodyPr/>
        <a:lstStyle/>
        <a:p>
          <a:endParaRPr lang="en-GB" dirty="0"/>
        </a:p>
      </dgm:t>
    </dgm:pt>
    <dgm:pt modelId="{2ABC4D95-4C12-4A41-8472-40CD4C8952B2}" type="sibTrans" cxnId="{F65D77B1-C18E-1E40-AB2F-0B23E7239D78}">
      <dgm:prSet/>
      <dgm:spPr/>
      <dgm:t>
        <a:bodyPr/>
        <a:lstStyle/>
        <a:p>
          <a:endParaRPr lang="en-GB"/>
        </a:p>
      </dgm:t>
    </dgm:pt>
    <dgm:pt modelId="{2CC2C41F-57F6-6C47-84C1-E4BB6B3B12DE}">
      <dgm:prSet phldrT="[Text]"/>
      <dgm:spPr>
        <a:solidFill>
          <a:schemeClr val="accent1"/>
        </a:solidFill>
      </dgm:spPr>
      <dgm:t>
        <a:bodyPr/>
        <a:lstStyle/>
        <a:p>
          <a:r>
            <a:rPr lang="en-GB" dirty="0"/>
            <a:t>Transcription</a:t>
          </a:r>
        </a:p>
      </dgm:t>
    </dgm:pt>
    <dgm:pt modelId="{4E598650-073F-944C-82C9-C99375995FB0}" type="parTrans" cxnId="{8951D6C1-DEAD-8A40-879F-ABD5BFFE76ED}">
      <dgm:prSet/>
      <dgm:spPr/>
      <dgm:t>
        <a:bodyPr/>
        <a:lstStyle/>
        <a:p>
          <a:endParaRPr lang="en-GB" dirty="0"/>
        </a:p>
      </dgm:t>
    </dgm:pt>
    <dgm:pt modelId="{7F81A7C0-AAF6-044A-8668-84A7789E2067}" type="sibTrans" cxnId="{8951D6C1-DEAD-8A40-879F-ABD5BFFE76ED}">
      <dgm:prSet/>
      <dgm:spPr/>
      <dgm:t>
        <a:bodyPr/>
        <a:lstStyle/>
        <a:p>
          <a:endParaRPr lang="en-GB"/>
        </a:p>
      </dgm:t>
    </dgm:pt>
    <dgm:pt modelId="{2C620580-7C09-554E-A865-B4E5FEEF4914}">
      <dgm:prSet phldrT="[Text]"/>
      <dgm:spPr>
        <a:solidFill>
          <a:schemeClr val="accent1"/>
        </a:solidFill>
      </dgm:spPr>
      <dgm:t>
        <a:bodyPr/>
        <a:lstStyle/>
        <a:p>
          <a:r>
            <a:rPr lang="en-GB" dirty="0"/>
            <a:t>Composition</a:t>
          </a:r>
        </a:p>
      </dgm:t>
    </dgm:pt>
    <dgm:pt modelId="{BE3EFD26-0DD9-B349-9728-1EA2BF53D5CC}" type="parTrans" cxnId="{5A5E46FB-3109-4045-87F9-8A869C9688DB}">
      <dgm:prSet/>
      <dgm:spPr/>
      <dgm:t>
        <a:bodyPr/>
        <a:lstStyle/>
        <a:p>
          <a:endParaRPr lang="en-GB" dirty="0"/>
        </a:p>
      </dgm:t>
    </dgm:pt>
    <dgm:pt modelId="{3F35F2C4-2429-204F-9B76-4864DBEFB0D8}" type="sibTrans" cxnId="{5A5E46FB-3109-4045-87F9-8A869C9688DB}">
      <dgm:prSet/>
      <dgm:spPr/>
      <dgm:t>
        <a:bodyPr/>
        <a:lstStyle/>
        <a:p>
          <a:endParaRPr lang="en-GB"/>
        </a:p>
      </dgm:t>
    </dgm:pt>
    <dgm:pt modelId="{F313C27D-CE89-7D40-9E07-D05E53FC87EE}">
      <dgm:prSet phldrT="[Text]"/>
      <dgm:spPr>
        <a:solidFill>
          <a:srgbClr val="FF0000"/>
        </a:solidFill>
      </dgm:spPr>
      <dgm:t>
        <a:bodyPr/>
        <a:lstStyle/>
        <a:p>
          <a:r>
            <a:rPr lang="en-GB" dirty="0"/>
            <a:t>Spelling</a:t>
          </a:r>
        </a:p>
      </dgm:t>
    </dgm:pt>
    <dgm:pt modelId="{5353B340-0206-4B4B-A7D0-6E138E0C8297}" type="parTrans" cxnId="{EE75D03A-8989-C844-ABD6-87ACDCB59215}">
      <dgm:prSet/>
      <dgm:spPr/>
      <dgm:t>
        <a:bodyPr/>
        <a:lstStyle/>
        <a:p>
          <a:endParaRPr lang="en-GB" dirty="0"/>
        </a:p>
      </dgm:t>
    </dgm:pt>
    <dgm:pt modelId="{91A81395-206E-7C4F-9EAC-606358823A21}" type="sibTrans" cxnId="{EE75D03A-8989-C844-ABD6-87ACDCB59215}">
      <dgm:prSet/>
      <dgm:spPr/>
      <dgm:t>
        <a:bodyPr/>
        <a:lstStyle/>
        <a:p>
          <a:endParaRPr lang="en-GB"/>
        </a:p>
      </dgm:t>
    </dgm:pt>
    <dgm:pt modelId="{7937D4A6-BC84-1D4E-8FBC-0DBFCF573EEF}">
      <dgm:prSet phldrT="[Text]"/>
      <dgm:spPr>
        <a:solidFill>
          <a:schemeClr val="accent1"/>
        </a:solidFill>
      </dgm:spPr>
      <dgm:t>
        <a:bodyPr/>
        <a:lstStyle/>
        <a:p>
          <a:r>
            <a:rPr lang="en-GB" dirty="0"/>
            <a:t>Handwriting</a:t>
          </a:r>
        </a:p>
      </dgm:t>
    </dgm:pt>
    <dgm:pt modelId="{C1AE245D-4894-864A-8A6D-5A8543C0418A}" type="parTrans" cxnId="{886C4212-0FE5-6B4C-B673-13189A71D4E0}">
      <dgm:prSet/>
      <dgm:spPr/>
      <dgm:t>
        <a:bodyPr/>
        <a:lstStyle/>
        <a:p>
          <a:endParaRPr lang="en-GB" dirty="0"/>
        </a:p>
      </dgm:t>
    </dgm:pt>
    <dgm:pt modelId="{13812D0F-EE04-8B4A-BC60-E7B6591F1BB8}" type="sibTrans" cxnId="{886C4212-0FE5-6B4C-B673-13189A71D4E0}">
      <dgm:prSet/>
      <dgm:spPr/>
      <dgm:t>
        <a:bodyPr/>
        <a:lstStyle/>
        <a:p>
          <a:endParaRPr lang="en-GB"/>
        </a:p>
      </dgm:t>
    </dgm:pt>
    <dgm:pt modelId="{F33C7185-A16C-D646-B147-607F929846A7}">
      <dgm:prSet phldrT="[Text]"/>
      <dgm:spPr>
        <a:solidFill>
          <a:schemeClr val="accent1"/>
        </a:solidFill>
      </dgm:spPr>
      <dgm:t>
        <a:bodyPr/>
        <a:lstStyle/>
        <a:p>
          <a:r>
            <a:rPr lang="en-GB" dirty="0"/>
            <a:t>Grammar</a:t>
          </a:r>
        </a:p>
      </dgm:t>
    </dgm:pt>
    <dgm:pt modelId="{47505B81-67CC-804C-8A49-9E1A0FFC1576}" type="parTrans" cxnId="{6CF78F44-7B30-FE49-A236-5073701D9CC0}">
      <dgm:prSet/>
      <dgm:spPr/>
      <dgm:t>
        <a:bodyPr/>
        <a:lstStyle/>
        <a:p>
          <a:endParaRPr lang="en-GB" dirty="0"/>
        </a:p>
      </dgm:t>
    </dgm:pt>
    <dgm:pt modelId="{8EDAE3E2-D4CC-374F-A2EF-D64F76B8AE25}" type="sibTrans" cxnId="{6CF78F44-7B30-FE49-A236-5073701D9CC0}">
      <dgm:prSet/>
      <dgm:spPr/>
      <dgm:t>
        <a:bodyPr/>
        <a:lstStyle/>
        <a:p>
          <a:endParaRPr lang="en-GB"/>
        </a:p>
      </dgm:t>
    </dgm:pt>
    <dgm:pt modelId="{FF0002FC-F283-DC43-942D-8B000F07E576}">
      <dgm:prSet phldrT="[Text]"/>
      <dgm:spPr>
        <a:solidFill>
          <a:schemeClr val="accent1"/>
        </a:solidFill>
      </dgm:spPr>
      <dgm:t>
        <a:bodyPr/>
        <a:lstStyle/>
        <a:p>
          <a:r>
            <a:rPr lang="en-GB" dirty="0"/>
            <a:t>Text</a:t>
          </a:r>
        </a:p>
      </dgm:t>
    </dgm:pt>
    <dgm:pt modelId="{07A3895E-2F55-0446-9142-AB99A626FCEA}" type="parTrans" cxnId="{8921A09F-EF1D-7842-ABE3-33A809889B52}">
      <dgm:prSet/>
      <dgm:spPr/>
      <dgm:t>
        <a:bodyPr/>
        <a:lstStyle/>
        <a:p>
          <a:endParaRPr lang="en-GB" dirty="0"/>
        </a:p>
      </dgm:t>
    </dgm:pt>
    <dgm:pt modelId="{33806AE5-519A-F842-A887-A2C03593774E}" type="sibTrans" cxnId="{8921A09F-EF1D-7842-ABE3-33A809889B52}">
      <dgm:prSet/>
      <dgm:spPr/>
      <dgm:t>
        <a:bodyPr/>
        <a:lstStyle/>
        <a:p>
          <a:endParaRPr lang="en-GB"/>
        </a:p>
      </dgm:t>
    </dgm:pt>
    <dgm:pt modelId="{8ACD750D-6E89-F14C-826C-F7DAC5D78B86}" type="pres">
      <dgm:prSet presAssocID="{61DD9711-591A-3A41-9ECF-7B11F4789F3C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35CD4198-328A-7A42-A404-EAEEBCFA7C9F}" type="pres">
      <dgm:prSet presAssocID="{61DD9711-591A-3A41-9ECF-7B11F4789F3C}" presName="hierFlow" presStyleCnt="0"/>
      <dgm:spPr/>
    </dgm:pt>
    <dgm:pt modelId="{D525002C-5D3E-BD44-9D7E-2F8599E3C764}" type="pres">
      <dgm:prSet presAssocID="{61DD9711-591A-3A41-9ECF-7B11F4789F3C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32AC6115-6498-7D47-98B3-2B09FA81A7ED}" type="pres">
      <dgm:prSet presAssocID="{814C6D92-7F4F-C04F-BCAC-4F060B30AFC5}" presName="Name17" presStyleCnt="0"/>
      <dgm:spPr/>
    </dgm:pt>
    <dgm:pt modelId="{EA88F6FC-AB90-514B-897A-93E1C5FC0490}" type="pres">
      <dgm:prSet presAssocID="{814C6D92-7F4F-C04F-BCAC-4F060B30AFC5}" presName="level1Shape" presStyleLbl="node0" presStyleIdx="0" presStyleCnt="1">
        <dgm:presLayoutVars>
          <dgm:chPref val="3"/>
        </dgm:presLayoutVars>
      </dgm:prSet>
      <dgm:spPr/>
    </dgm:pt>
    <dgm:pt modelId="{542A62B8-EF24-C847-8A9C-162068256DD4}" type="pres">
      <dgm:prSet presAssocID="{814C6D92-7F4F-C04F-BCAC-4F060B30AFC5}" presName="hierChild2" presStyleCnt="0"/>
      <dgm:spPr/>
    </dgm:pt>
    <dgm:pt modelId="{CF7D1BBE-1C65-6743-A5C2-ECA2EB738D18}" type="pres">
      <dgm:prSet presAssocID="{70D2DA06-9300-B646-A589-700BB640AC9E}" presName="Name25" presStyleLbl="parChTrans1D2" presStyleIdx="0" presStyleCnt="2"/>
      <dgm:spPr/>
    </dgm:pt>
    <dgm:pt modelId="{7D385C63-F237-5641-BDEE-FE21B87E07D3}" type="pres">
      <dgm:prSet presAssocID="{70D2DA06-9300-B646-A589-700BB640AC9E}" presName="connTx" presStyleLbl="parChTrans1D2" presStyleIdx="0" presStyleCnt="2"/>
      <dgm:spPr/>
    </dgm:pt>
    <dgm:pt modelId="{76F2DE9D-6AC0-A54A-BA57-11106BA66A57}" type="pres">
      <dgm:prSet presAssocID="{FD99644A-24AE-D24A-8251-EBAC1DE2A1E6}" presName="Name30" presStyleCnt="0"/>
      <dgm:spPr/>
    </dgm:pt>
    <dgm:pt modelId="{4C778233-0596-F94E-BE98-31284B230E88}" type="pres">
      <dgm:prSet presAssocID="{FD99644A-24AE-D24A-8251-EBAC1DE2A1E6}" presName="level2Shape" presStyleLbl="node2" presStyleIdx="0" presStyleCnt="2"/>
      <dgm:spPr/>
    </dgm:pt>
    <dgm:pt modelId="{D03D062F-761B-7E45-9248-BE7FCF83EE08}" type="pres">
      <dgm:prSet presAssocID="{FD99644A-24AE-D24A-8251-EBAC1DE2A1E6}" presName="hierChild3" presStyleCnt="0"/>
      <dgm:spPr/>
    </dgm:pt>
    <dgm:pt modelId="{02EBBE55-F053-614F-91FD-D59ADF78412D}" type="pres">
      <dgm:prSet presAssocID="{C185EBCB-F926-5E4A-BD5F-F9B426B6C3D2}" presName="Name25" presStyleLbl="parChTrans1D2" presStyleIdx="1" presStyleCnt="2"/>
      <dgm:spPr/>
    </dgm:pt>
    <dgm:pt modelId="{9E44E838-B4F0-C343-999D-6635709465F6}" type="pres">
      <dgm:prSet presAssocID="{C185EBCB-F926-5E4A-BD5F-F9B426B6C3D2}" presName="connTx" presStyleLbl="parChTrans1D2" presStyleIdx="1" presStyleCnt="2"/>
      <dgm:spPr/>
    </dgm:pt>
    <dgm:pt modelId="{552D1442-3252-F942-94A7-396843663F35}" type="pres">
      <dgm:prSet presAssocID="{CB6D30EA-92DC-F740-91E9-17004DC27B4C}" presName="Name30" presStyleCnt="0"/>
      <dgm:spPr/>
    </dgm:pt>
    <dgm:pt modelId="{925175E4-C552-1F46-B441-534BB0A98741}" type="pres">
      <dgm:prSet presAssocID="{CB6D30EA-92DC-F740-91E9-17004DC27B4C}" presName="level2Shape" presStyleLbl="node2" presStyleIdx="1" presStyleCnt="2"/>
      <dgm:spPr/>
    </dgm:pt>
    <dgm:pt modelId="{B9BF5237-83D6-B04B-B884-E50AFD81DE4B}" type="pres">
      <dgm:prSet presAssocID="{CB6D30EA-92DC-F740-91E9-17004DC27B4C}" presName="hierChild3" presStyleCnt="0"/>
      <dgm:spPr/>
    </dgm:pt>
    <dgm:pt modelId="{F452D298-FB17-5248-8907-F3E988D11B93}" type="pres">
      <dgm:prSet presAssocID="{A1469FD5-8F71-654E-8ABC-52769B95AD83}" presName="Name25" presStyleLbl="parChTrans1D3" presStyleIdx="0" presStyleCnt="2"/>
      <dgm:spPr/>
    </dgm:pt>
    <dgm:pt modelId="{F6414D48-3822-7E47-AEBC-EAA4C0C0B952}" type="pres">
      <dgm:prSet presAssocID="{A1469FD5-8F71-654E-8ABC-52769B95AD83}" presName="connTx" presStyleLbl="parChTrans1D3" presStyleIdx="0" presStyleCnt="2"/>
      <dgm:spPr/>
    </dgm:pt>
    <dgm:pt modelId="{AADCAAC8-1362-C246-9BBB-9BE4EBB9B819}" type="pres">
      <dgm:prSet presAssocID="{8D0B4560-AB16-194E-AA66-3FE20072BC64}" presName="Name30" presStyleCnt="0"/>
      <dgm:spPr/>
    </dgm:pt>
    <dgm:pt modelId="{63B1FFA0-151B-3A43-8DA7-4563259AAC82}" type="pres">
      <dgm:prSet presAssocID="{8D0B4560-AB16-194E-AA66-3FE20072BC64}" presName="level2Shape" presStyleLbl="node3" presStyleIdx="0" presStyleCnt="2"/>
      <dgm:spPr/>
    </dgm:pt>
    <dgm:pt modelId="{4DA18E74-6BE3-5341-9D5E-45B3769AA08E}" type="pres">
      <dgm:prSet presAssocID="{8D0B4560-AB16-194E-AA66-3FE20072BC64}" presName="hierChild3" presStyleCnt="0"/>
      <dgm:spPr/>
    </dgm:pt>
    <dgm:pt modelId="{9C39667E-D094-DB4A-B34D-F977D6427C36}" type="pres">
      <dgm:prSet presAssocID="{77FE04B1-6505-814C-BFE6-09B37F3EF3AE}" presName="Name25" presStyleLbl="parChTrans1D4" presStyleIdx="0" presStyleCnt="8"/>
      <dgm:spPr/>
    </dgm:pt>
    <dgm:pt modelId="{4C52A1A6-6B59-DD40-A832-8990268C7723}" type="pres">
      <dgm:prSet presAssocID="{77FE04B1-6505-814C-BFE6-09B37F3EF3AE}" presName="connTx" presStyleLbl="parChTrans1D4" presStyleIdx="0" presStyleCnt="8"/>
      <dgm:spPr/>
    </dgm:pt>
    <dgm:pt modelId="{5B7E644D-853D-DF48-97BB-FDD3F1E22B5E}" type="pres">
      <dgm:prSet presAssocID="{4EC79F80-7598-9744-B6EB-68E19E5CBB0C}" presName="Name30" presStyleCnt="0"/>
      <dgm:spPr/>
    </dgm:pt>
    <dgm:pt modelId="{D4D46E31-4F81-BE41-8EA4-771538A733BD}" type="pres">
      <dgm:prSet presAssocID="{4EC79F80-7598-9744-B6EB-68E19E5CBB0C}" presName="level2Shape" presStyleLbl="node4" presStyleIdx="0" presStyleCnt="8"/>
      <dgm:spPr/>
    </dgm:pt>
    <dgm:pt modelId="{8CE4A213-EA43-D14A-9B15-1A90CD146013}" type="pres">
      <dgm:prSet presAssocID="{4EC79F80-7598-9744-B6EB-68E19E5CBB0C}" presName="hierChild3" presStyleCnt="0"/>
      <dgm:spPr/>
    </dgm:pt>
    <dgm:pt modelId="{5D81F5B3-74BE-E541-8522-93E0FA90AE74}" type="pres">
      <dgm:prSet presAssocID="{831BBAE3-CBFA-8749-B873-31B5E372F015}" presName="Name25" presStyleLbl="parChTrans1D4" presStyleIdx="1" presStyleCnt="8"/>
      <dgm:spPr/>
    </dgm:pt>
    <dgm:pt modelId="{3905B460-E119-B247-8E5F-59EACFDDACD5}" type="pres">
      <dgm:prSet presAssocID="{831BBAE3-CBFA-8749-B873-31B5E372F015}" presName="connTx" presStyleLbl="parChTrans1D4" presStyleIdx="1" presStyleCnt="8"/>
      <dgm:spPr/>
    </dgm:pt>
    <dgm:pt modelId="{6C26043E-757B-9943-B41C-1DE8EAD8400A}" type="pres">
      <dgm:prSet presAssocID="{40E7611E-B08E-DD40-9754-EF19542985BD}" presName="Name30" presStyleCnt="0"/>
      <dgm:spPr/>
    </dgm:pt>
    <dgm:pt modelId="{20C7CBDA-5A7E-AF40-A329-B7F9DDFFB1B1}" type="pres">
      <dgm:prSet presAssocID="{40E7611E-B08E-DD40-9754-EF19542985BD}" presName="level2Shape" presStyleLbl="node4" presStyleIdx="1" presStyleCnt="8"/>
      <dgm:spPr/>
    </dgm:pt>
    <dgm:pt modelId="{717AF39B-4C01-7747-9942-312AF1B31047}" type="pres">
      <dgm:prSet presAssocID="{40E7611E-B08E-DD40-9754-EF19542985BD}" presName="hierChild3" presStyleCnt="0"/>
      <dgm:spPr/>
    </dgm:pt>
    <dgm:pt modelId="{BD900718-6B69-1E46-8FBD-FF1CB057BD26}" type="pres">
      <dgm:prSet presAssocID="{DD5CBFF3-572F-4E45-A59E-E196E6D03F20}" presName="Name25" presStyleLbl="parChTrans1D3" presStyleIdx="1" presStyleCnt="2"/>
      <dgm:spPr/>
    </dgm:pt>
    <dgm:pt modelId="{6A09CC48-2F73-1142-843B-0DD467ED9709}" type="pres">
      <dgm:prSet presAssocID="{DD5CBFF3-572F-4E45-A59E-E196E6D03F20}" presName="connTx" presStyleLbl="parChTrans1D3" presStyleIdx="1" presStyleCnt="2"/>
      <dgm:spPr/>
    </dgm:pt>
    <dgm:pt modelId="{183DB7C3-F06B-7A4F-93F9-534CEBDF38D4}" type="pres">
      <dgm:prSet presAssocID="{8F131F6E-7891-6B48-9120-F930821338C6}" presName="Name30" presStyleCnt="0"/>
      <dgm:spPr/>
    </dgm:pt>
    <dgm:pt modelId="{128329AB-7CA3-C14A-B3ED-0095FC40AD39}" type="pres">
      <dgm:prSet presAssocID="{8F131F6E-7891-6B48-9120-F930821338C6}" presName="level2Shape" presStyleLbl="node3" presStyleIdx="1" presStyleCnt="2"/>
      <dgm:spPr/>
    </dgm:pt>
    <dgm:pt modelId="{69D9D39C-CCBF-6E4E-8B5D-39559D4E61E5}" type="pres">
      <dgm:prSet presAssocID="{8F131F6E-7891-6B48-9120-F930821338C6}" presName="hierChild3" presStyleCnt="0"/>
      <dgm:spPr/>
    </dgm:pt>
    <dgm:pt modelId="{3BD88C19-1929-5A4D-9F82-DE0C4C39C675}" type="pres">
      <dgm:prSet presAssocID="{4E598650-073F-944C-82C9-C99375995FB0}" presName="Name25" presStyleLbl="parChTrans1D4" presStyleIdx="2" presStyleCnt="8"/>
      <dgm:spPr/>
    </dgm:pt>
    <dgm:pt modelId="{6E4EAF27-BBC0-3140-98B4-2E4F087C456A}" type="pres">
      <dgm:prSet presAssocID="{4E598650-073F-944C-82C9-C99375995FB0}" presName="connTx" presStyleLbl="parChTrans1D4" presStyleIdx="2" presStyleCnt="8"/>
      <dgm:spPr/>
    </dgm:pt>
    <dgm:pt modelId="{D38B054C-850C-994A-BEE0-F29189B2A116}" type="pres">
      <dgm:prSet presAssocID="{2CC2C41F-57F6-6C47-84C1-E4BB6B3B12DE}" presName="Name30" presStyleCnt="0"/>
      <dgm:spPr/>
    </dgm:pt>
    <dgm:pt modelId="{EE689FD5-E079-7E48-8781-4BA8CF7B78BC}" type="pres">
      <dgm:prSet presAssocID="{2CC2C41F-57F6-6C47-84C1-E4BB6B3B12DE}" presName="level2Shape" presStyleLbl="node4" presStyleIdx="2" presStyleCnt="8"/>
      <dgm:spPr/>
    </dgm:pt>
    <dgm:pt modelId="{AA081A8A-DBD1-064D-AD68-547C301617EA}" type="pres">
      <dgm:prSet presAssocID="{2CC2C41F-57F6-6C47-84C1-E4BB6B3B12DE}" presName="hierChild3" presStyleCnt="0"/>
      <dgm:spPr/>
    </dgm:pt>
    <dgm:pt modelId="{367EE6DD-35D2-484C-B9A1-62853E6B378E}" type="pres">
      <dgm:prSet presAssocID="{5353B340-0206-4B4B-A7D0-6E138E0C8297}" presName="Name25" presStyleLbl="parChTrans1D4" presStyleIdx="3" presStyleCnt="8"/>
      <dgm:spPr/>
    </dgm:pt>
    <dgm:pt modelId="{DB6366AD-8C86-6841-8B71-BC0C360A460E}" type="pres">
      <dgm:prSet presAssocID="{5353B340-0206-4B4B-A7D0-6E138E0C8297}" presName="connTx" presStyleLbl="parChTrans1D4" presStyleIdx="3" presStyleCnt="8"/>
      <dgm:spPr/>
    </dgm:pt>
    <dgm:pt modelId="{27DD23DD-EA29-5645-B036-FAAD311BBC9D}" type="pres">
      <dgm:prSet presAssocID="{F313C27D-CE89-7D40-9E07-D05E53FC87EE}" presName="Name30" presStyleCnt="0"/>
      <dgm:spPr/>
    </dgm:pt>
    <dgm:pt modelId="{2900BFC4-0EF6-6C43-86AA-515A68A87381}" type="pres">
      <dgm:prSet presAssocID="{F313C27D-CE89-7D40-9E07-D05E53FC87EE}" presName="level2Shape" presStyleLbl="node4" presStyleIdx="3" presStyleCnt="8"/>
      <dgm:spPr/>
    </dgm:pt>
    <dgm:pt modelId="{62DAF513-F760-3644-AB4A-D431233D0D02}" type="pres">
      <dgm:prSet presAssocID="{F313C27D-CE89-7D40-9E07-D05E53FC87EE}" presName="hierChild3" presStyleCnt="0"/>
      <dgm:spPr/>
    </dgm:pt>
    <dgm:pt modelId="{C9B4934A-E299-8846-A1D4-19244440A504}" type="pres">
      <dgm:prSet presAssocID="{C1AE245D-4894-864A-8A6D-5A8543C0418A}" presName="Name25" presStyleLbl="parChTrans1D4" presStyleIdx="4" presStyleCnt="8"/>
      <dgm:spPr/>
    </dgm:pt>
    <dgm:pt modelId="{CDF98A04-2B13-BA4B-8171-3E1C35CD413B}" type="pres">
      <dgm:prSet presAssocID="{C1AE245D-4894-864A-8A6D-5A8543C0418A}" presName="connTx" presStyleLbl="parChTrans1D4" presStyleIdx="4" presStyleCnt="8"/>
      <dgm:spPr/>
    </dgm:pt>
    <dgm:pt modelId="{A433D6C7-D456-154D-A077-D4A99472C5BF}" type="pres">
      <dgm:prSet presAssocID="{7937D4A6-BC84-1D4E-8FBC-0DBFCF573EEF}" presName="Name30" presStyleCnt="0"/>
      <dgm:spPr/>
    </dgm:pt>
    <dgm:pt modelId="{A5C3D79F-D37A-F14D-8C7C-E209D4C02B9A}" type="pres">
      <dgm:prSet presAssocID="{7937D4A6-BC84-1D4E-8FBC-0DBFCF573EEF}" presName="level2Shape" presStyleLbl="node4" presStyleIdx="4" presStyleCnt="8"/>
      <dgm:spPr/>
    </dgm:pt>
    <dgm:pt modelId="{2493C8E2-2EAE-2243-9189-A0963B9F5F9A}" type="pres">
      <dgm:prSet presAssocID="{7937D4A6-BC84-1D4E-8FBC-0DBFCF573EEF}" presName="hierChild3" presStyleCnt="0"/>
      <dgm:spPr/>
    </dgm:pt>
    <dgm:pt modelId="{2261C958-BE9A-314B-8124-BF3093A69FAB}" type="pres">
      <dgm:prSet presAssocID="{BE3EFD26-0DD9-B349-9728-1EA2BF53D5CC}" presName="Name25" presStyleLbl="parChTrans1D4" presStyleIdx="5" presStyleCnt="8"/>
      <dgm:spPr/>
    </dgm:pt>
    <dgm:pt modelId="{21B37E62-8C5B-A449-B367-5E8D7D655A27}" type="pres">
      <dgm:prSet presAssocID="{BE3EFD26-0DD9-B349-9728-1EA2BF53D5CC}" presName="connTx" presStyleLbl="parChTrans1D4" presStyleIdx="5" presStyleCnt="8"/>
      <dgm:spPr/>
    </dgm:pt>
    <dgm:pt modelId="{A797AFE1-88EC-9044-BD2F-95073A17ADFE}" type="pres">
      <dgm:prSet presAssocID="{2C620580-7C09-554E-A865-B4E5FEEF4914}" presName="Name30" presStyleCnt="0"/>
      <dgm:spPr/>
    </dgm:pt>
    <dgm:pt modelId="{95E6040F-49D0-7D41-9EF9-799603A8A7EB}" type="pres">
      <dgm:prSet presAssocID="{2C620580-7C09-554E-A865-B4E5FEEF4914}" presName="level2Shape" presStyleLbl="node4" presStyleIdx="5" presStyleCnt="8"/>
      <dgm:spPr/>
    </dgm:pt>
    <dgm:pt modelId="{CE8E84D6-899F-E648-92DC-80E040944BCA}" type="pres">
      <dgm:prSet presAssocID="{2C620580-7C09-554E-A865-B4E5FEEF4914}" presName="hierChild3" presStyleCnt="0"/>
      <dgm:spPr/>
    </dgm:pt>
    <dgm:pt modelId="{E74B9C1C-51F4-624D-B6EC-F899502599A4}" type="pres">
      <dgm:prSet presAssocID="{47505B81-67CC-804C-8A49-9E1A0FFC1576}" presName="Name25" presStyleLbl="parChTrans1D4" presStyleIdx="6" presStyleCnt="8"/>
      <dgm:spPr/>
    </dgm:pt>
    <dgm:pt modelId="{0382F754-3A1F-5649-89E6-00BC2B41D199}" type="pres">
      <dgm:prSet presAssocID="{47505B81-67CC-804C-8A49-9E1A0FFC1576}" presName="connTx" presStyleLbl="parChTrans1D4" presStyleIdx="6" presStyleCnt="8"/>
      <dgm:spPr/>
    </dgm:pt>
    <dgm:pt modelId="{E1E32E14-43A4-DF47-9B51-C4FDF75BCA7D}" type="pres">
      <dgm:prSet presAssocID="{F33C7185-A16C-D646-B147-607F929846A7}" presName="Name30" presStyleCnt="0"/>
      <dgm:spPr/>
    </dgm:pt>
    <dgm:pt modelId="{0FF3FDBE-CD5D-7140-AB5D-5C13503279C1}" type="pres">
      <dgm:prSet presAssocID="{F33C7185-A16C-D646-B147-607F929846A7}" presName="level2Shape" presStyleLbl="node4" presStyleIdx="6" presStyleCnt="8"/>
      <dgm:spPr/>
    </dgm:pt>
    <dgm:pt modelId="{0F95848E-0321-544A-8BA8-D7706441B1DB}" type="pres">
      <dgm:prSet presAssocID="{F33C7185-A16C-D646-B147-607F929846A7}" presName="hierChild3" presStyleCnt="0"/>
      <dgm:spPr/>
    </dgm:pt>
    <dgm:pt modelId="{5B010670-4D39-9940-A197-AC478C686E6A}" type="pres">
      <dgm:prSet presAssocID="{07A3895E-2F55-0446-9142-AB99A626FCEA}" presName="Name25" presStyleLbl="parChTrans1D4" presStyleIdx="7" presStyleCnt="8"/>
      <dgm:spPr/>
    </dgm:pt>
    <dgm:pt modelId="{A6253EA0-E0E7-3842-9EC7-02E610DD4593}" type="pres">
      <dgm:prSet presAssocID="{07A3895E-2F55-0446-9142-AB99A626FCEA}" presName="connTx" presStyleLbl="parChTrans1D4" presStyleIdx="7" presStyleCnt="8"/>
      <dgm:spPr/>
    </dgm:pt>
    <dgm:pt modelId="{ABF4A97C-826E-8446-BCBE-807557E25593}" type="pres">
      <dgm:prSet presAssocID="{FF0002FC-F283-DC43-942D-8B000F07E576}" presName="Name30" presStyleCnt="0"/>
      <dgm:spPr/>
    </dgm:pt>
    <dgm:pt modelId="{5E37DCF8-E430-4445-A3F8-63A26BAD44EE}" type="pres">
      <dgm:prSet presAssocID="{FF0002FC-F283-DC43-942D-8B000F07E576}" presName="level2Shape" presStyleLbl="node4" presStyleIdx="7" presStyleCnt="8"/>
      <dgm:spPr/>
    </dgm:pt>
    <dgm:pt modelId="{F7D853F4-2DDE-C04C-99AE-D604CCC2EBAC}" type="pres">
      <dgm:prSet presAssocID="{FF0002FC-F283-DC43-942D-8B000F07E576}" presName="hierChild3" presStyleCnt="0"/>
      <dgm:spPr/>
    </dgm:pt>
    <dgm:pt modelId="{973AA43C-E24B-AD4E-BF88-72853E657CEB}" type="pres">
      <dgm:prSet presAssocID="{61DD9711-591A-3A41-9ECF-7B11F4789F3C}" presName="bgShapesFlow" presStyleCnt="0"/>
      <dgm:spPr/>
    </dgm:pt>
  </dgm:ptLst>
  <dgm:cxnLst>
    <dgm:cxn modelId="{2AC3B60D-E8E7-2B4D-8969-3C48E4D4E356}" type="presOf" srcId="{07A3895E-2F55-0446-9142-AB99A626FCEA}" destId="{5B010670-4D39-9940-A197-AC478C686E6A}" srcOrd="0" destOrd="0" presId="urn:microsoft.com/office/officeart/2005/8/layout/hierarchy5"/>
    <dgm:cxn modelId="{A21D570F-576B-F943-9503-27F57B8B6304}" type="presOf" srcId="{A1469FD5-8F71-654E-8ABC-52769B95AD83}" destId="{F452D298-FB17-5248-8907-F3E988D11B93}" srcOrd="0" destOrd="0" presId="urn:microsoft.com/office/officeart/2005/8/layout/hierarchy5"/>
    <dgm:cxn modelId="{886C4212-0FE5-6B4C-B673-13189A71D4E0}" srcId="{2CC2C41F-57F6-6C47-84C1-E4BB6B3B12DE}" destId="{7937D4A6-BC84-1D4E-8FBC-0DBFCF573EEF}" srcOrd="1" destOrd="0" parTransId="{C1AE245D-4894-864A-8A6D-5A8543C0418A}" sibTransId="{13812D0F-EE04-8B4A-BC60-E7B6591F1BB8}"/>
    <dgm:cxn modelId="{A897BE15-C978-7645-B1DE-19A018FA59A3}" srcId="{814C6D92-7F4F-C04F-BCAC-4F060B30AFC5}" destId="{FD99644A-24AE-D24A-8251-EBAC1DE2A1E6}" srcOrd="0" destOrd="0" parTransId="{70D2DA06-9300-B646-A589-700BB640AC9E}" sibTransId="{D7D5AAB2-EAB3-9E4F-9CCF-3D8AEF357939}"/>
    <dgm:cxn modelId="{77A77116-F918-7843-91AC-679F848FB640}" type="presOf" srcId="{CB6D30EA-92DC-F740-91E9-17004DC27B4C}" destId="{925175E4-C552-1F46-B441-534BB0A98741}" srcOrd="0" destOrd="0" presId="urn:microsoft.com/office/officeart/2005/8/layout/hierarchy5"/>
    <dgm:cxn modelId="{B84BF11F-F69F-7A41-A24A-9519058E019A}" type="presOf" srcId="{C1AE245D-4894-864A-8A6D-5A8543C0418A}" destId="{CDF98A04-2B13-BA4B-8171-3E1C35CD413B}" srcOrd="1" destOrd="0" presId="urn:microsoft.com/office/officeart/2005/8/layout/hierarchy5"/>
    <dgm:cxn modelId="{27CA0720-BEFD-EC43-852A-3CEFF38E0A20}" type="presOf" srcId="{FF0002FC-F283-DC43-942D-8B000F07E576}" destId="{5E37DCF8-E430-4445-A3F8-63A26BAD44EE}" srcOrd="0" destOrd="0" presId="urn:microsoft.com/office/officeart/2005/8/layout/hierarchy5"/>
    <dgm:cxn modelId="{20753129-981D-F945-B1B3-6740F733422D}" type="presOf" srcId="{8F131F6E-7891-6B48-9120-F930821338C6}" destId="{128329AB-7CA3-C14A-B3ED-0095FC40AD39}" srcOrd="0" destOrd="0" presId="urn:microsoft.com/office/officeart/2005/8/layout/hierarchy5"/>
    <dgm:cxn modelId="{6E41CE2A-3287-BD40-BAB9-0684AFC4425B}" type="presOf" srcId="{4E598650-073F-944C-82C9-C99375995FB0}" destId="{3BD88C19-1929-5A4D-9F82-DE0C4C39C675}" srcOrd="0" destOrd="0" presId="urn:microsoft.com/office/officeart/2005/8/layout/hierarchy5"/>
    <dgm:cxn modelId="{EE75D03A-8989-C844-ABD6-87ACDCB59215}" srcId="{2CC2C41F-57F6-6C47-84C1-E4BB6B3B12DE}" destId="{F313C27D-CE89-7D40-9E07-D05E53FC87EE}" srcOrd="0" destOrd="0" parTransId="{5353B340-0206-4B4B-A7D0-6E138E0C8297}" sibTransId="{91A81395-206E-7C4F-9EAC-606358823A21}"/>
    <dgm:cxn modelId="{266F253B-8093-354B-9327-5F725115D523}" type="presOf" srcId="{F313C27D-CE89-7D40-9E07-D05E53FC87EE}" destId="{2900BFC4-0EF6-6C43-86AA-515A68A87381}" srcOrd="0" destOrd="0" presId="urn:microsoft.com/office/officeart/2005/8/layout/hierarchy5"/>
    <dgm:cxn modelId="{79D82A3D-E577-AA42-9FC4-1AB41437590D}" srcId="{814C6D92-7F4F-C04F-BCAC-4F060B30AFC5}" destId="{CB6D30EA-92DC-F740-91E9-17004DC27B4C}" srcOrd="1" destOrd="0" parTransId="{C185EBCB-F926-5E4A-BD5F-F9B426B6C3D2}" sibTransId="{04BAD5BF-7805-BA42-9444-DE4F902B19C9}"/>
    <dgm:cxn modelId="{C5147A3F-CFFE-8E45-8E2C-01BB31B4A364}" type="presOf" srcId="{C185EBCB-F926-5E4A-BD5F-F9B426B6C3D2}" destId="{9E44E838-B4F0-C343-999D-6635709465F6}" srcOrd="1" destOrd="0" presId="urn:microsoft.com/office/officeart/2005/8/layout/hierarchy5"/>
    <dgm:cxn modelId="{6CF78F44-7B30-FE49-A236-5073701D9CC0}" srcId="{2C620580-7C09-554E-A865-B4E5FEEF4914}" destId="{F33C7185-A16C-D646-B147-607F929846A7}" srcOrd="0" destOrd="0" parTransId="{47505B81-67CC-804C-8A49-9E1A0FFC1576}" sibTransId="{8EDAE3E2-D4CC-374F-A2EF-D64F76B8AE25}"/>
    <dgm:cxn modelId="{341A7354-73E7-9345-B60F-610BB49BF423}" type="presOf" srcId="{C1AE245D-4894-864A-8A6D-5A8543C0418A}" destId="{C9B4934A-E299-8846-A1D4-19244440A504}" srcOrd="0" destOrd="0" presId="urn:microsoft.com/office/officeart/2005/8/layout/hierarchy5"/>
    <dgm:cxn modelId="{F9B0DD57-4C2E-2647-9C17-8A3D82411C0E}" type="presOf" srcId="{8D0B4560-AB16-194E-AA66-3FE20072BC64}" destId="{63B1FFA0-151B-3A43-8DA7-4563259AAC82}" srcOrd="0" destOrd="0" presId="urn:microsoft.com/office/officeart/2005/8/layout/hierarchy5"/>
    <dgm:cxn modelId="{66F8A95A-38FB-4943-9D0A-C84EBD0D96BA}" srcId="{61DD9711-591A-3A41-9ECF-7B11F4789F3C}" destId="{814C6D92-7F4F-C04F-BCAC-4F060B30AFC5}" srcOrd="0" destOrd="0" parTransId="{5994AF32-F7A5-7F43-8C7B-7EF7084285CB}" sibTransId="{B5A9BDC3-0B87-0F41-A6E1-9105763DC380}"/>
    <dgm:cxn modelId="{A7443260-B6D1-6541-B36C-93DC70A3742A}" type="presOf" srcId="{831BBAE3-CBFA-8749-B873-31B5E372F015}" destId="{5D81F5B3-74BE-E541-8522-93E0FA90AE74}" srcOrd="0" destOrd="0" presId="urn:microsoft.com/office/officeart/2005/8/layout/hierarchy5"/>
    <dgm:cxn modelId="{1FB96C63-048B-7A4F-AA47-85E25A7F2EBC}" srcId="{CB6D30EA-92DC-F740-91E9-17004DC27B4C}" destId="{8F131F6E-7891-6B48-9120-F930821338C6}" srcOrd="1" destOrd="0" parTransId="{DD5CBFF3-572F-4E45-A59E-E196E6D03F20}" sibTransId="{F3029E59-3635-8E4B-B3E5-95647CB2154A}"/>
    <dgm:cxn modelId="{2A18E066-CA57-BE4A-9BC4-36637A053C07}" type="presOf" srcId="{77FE04B1-6505-814C-BFE6-09B37F3EF3AE}" destId="{9C39667E-D094-DB4A-B34D-F977D6427C36}" srcOrd="0" destOrd="0" presId="urn:microsoft.com/office/officeart/2005/8/layout/hierarchy5"/>
    <dgm:cxn modelId="{31900067-42D6-C748-A4CE-65A3E96AE36A}" type="presOf" srcId="{47505B81-67CC-804C-8A49-9E1A0FFC1576}" destId="{0382F754-3A1F-5649-89E6-00BC2B41D199}" srcOrd="1" destOrd="0" presId="urn:microsoft.com/office/officeart/2005/8/layout/hierarchy5"/>
    <dgm:cxn modelId="{A5912567-B1C7-A143-A47C-E26C549D6EC0}" type="presOf" srcId="{61DD9711-591A-3A41-9ECF-7B11F4789F3C}" destId="{8ACD750D-6E89-F14C-826C-F7DAC5D78B86}" srcOrd="0" destOrd="0" presId="urn:microsoft.com/office/officeart/2005/8/layout/hierarchy5"/>
    <dgm:cxn modelId="{F81EC26D-BCE7-CF48-BEA1-64485FA3829B}" type="presOf" srcId="{DD5CBFF3-572F-4E45-A59E-E196E6D03F20}" destId="{6A09CC48-2F73-1142-843B-0DD467ED9709}" srcOrd="1" destOrd="0" presId="urn:microsoft.com/office/officeart/2005/8/layout/hierarchy5"/>
    <dgm:cxn modelId="{E4270D6F-4AF0-9847-A7B7-5391EF71B4FA}" type="presOf" srcId="{7937D4A6-BC84-1D4E-8FBC-0DBFCF573EEF}" destId="{A5C3D79F-D37A-F14D-8C7C-E209D4C02B9A}" srcOrd="0" destOrd="0" presId="urn:microsoft.com/office/officeart/2005/8/layout/hierarchy5"/>
    <dgm:cxn modelId="{CA4AAB70-C256-1C48-AC18-C9F496C60C09}" type="presOf" srcId="{4EC79F80-7598-9744-B6EB-68E19E5CBB0C}" destId="{D4D46E31-4F81-BE41-8EA4-771538A733BD}" srcOrd="0" destOrd="0" presId="urn:microsoft.com/office/officeart/2005/8/layout/hierarchy5"/>
    <dgm:cxn modelId="{57810E73-99FF-FF42-92D5-F17A2C027AA1}" type="presOf" srcId="{70D2DA06-9300-B646-A589-700BB640AC9E}" destId="{CF7D1BBE-1C65-6743-A5C2-ECA2EB738D18}" srcOrd="0" destOrd="0" presId="urn:microsoft.com/office/officeart/2005/8/layout/hierarchy5"/>
    <dgm:cxn modelId="{7A96AD75-9D1A-8C42-A2A6-2EC242016422}" type="presOf" srcId="{F33C7185-A16C-D646-B147-607F929846A7}" destId="{0FF3FDBE-CD5D-7140-AB5D-5C13503279C1}" srcOrd="0" destOrd="0" presId="urn:microsoft.com/office/officeart/2005/8/layout/hierarchy5"/>
    <dgm:cxn modelId="{D997F375-5988-C042-A97A-85B82CD8E4AD}" type="presOf" srcId="{5353B340-0206-4B4B-A7D0-6E138E0C8297}" destId="{DB6366AD-8C86-6841-8B71-BC0C360A460E}" srcOrd="1" destOrd="0" presId="urn:microsoft.com/office/officeart/2005/8/layout/hierarchy5"/>
    <dgm:cxn modelId="{C7523678-96C9-BE42-810F-B059054AF7EA}" type="presOf" srcId="{40E7611E-B08E-DD40-9754-EF19542985BD}" destId="{20C7CBDA-5A7E-AF40-A329-B7F9DDFFB1B1}" srcOrd="0" destOrd="0" presId="urn:microsoft.com/office/officeart/2005/8/layout/hierarchy5"/>
    <dgm:cxn modelId="{E094417A-31C0-6C4C-B9FE-84284C07F22A}" type="presOf" srcId="{70D2DA06-9300-B646-A589-700BB640AC9E}" destId="{7D385C63-F237-5641-BDEE-FE21B87E07D3}" srcOrd="1" destOrd="0" presId="urn:microsoft.com/office/officeart/2005/8/layout/hierarchy5"/>
    <dgm:cxn modelId="{48B5E87D-5EA4-6E48-A983-BC8CA5EE5449}" type="presOf" srcId="{814C6D92-7F4F-C04F-BCAC-4F060B30AFC5}" destId="{EA88F6FC-AB90-514B-897A-93E1C5FC0490}" srcOrd="0" destOrd="0" presId="urn:microsoft.com/office/officeart/2005/8/layout/hierarchy5"/>
    <dgm:cxn modelId="{E376D07E-7E78-2F4E-8C9A-CF31E298510D}" type="presOf" srcId="{2C620580-7C09-554E-A865-B4E5FEEF4914}" destId="{95E6040F-49D0-7D41-9EF9-799603A8A7EB}" srcOrd="0" destOrd="0" presId="urn:microsoft.com/office/officeart/2005/8/layout/hierarchy5"/>
    <dgm:cxn modelId="{A4957689-6E7F-EE42-990C-FCF3772EA373}" srcId="{8D0B4560-AB16-194E-AA66-3FE20072BC64}" destId="{4EC79F80-7598-9744-B6EB-68E19E5CBB0C}" srcOrd="0" destOrd="0" parTransId="{77FE04B1-6505-814C-BFE6-09B37F3EF3AE}" sibTransId="{965C8AB1-BE5B-114D-BF13-EEEB3271E46E}"/>
    <dgm:cxn modelId="{EE1D7A91-1407-9D4F-A265-1CEAD6877418}" type="presOf" srcId="{07A3895E-2F55-0446-9142-AB99A626FCEA}" destId="{A6253EA0-E0E7-3842-9EC7-02E610DD4593}" srcOrd="1" destOrd="0" presId="urn:microsoft.com/office/officeart/2005/8/layout/hierarchy5"/>
    <dgm:cxn modelId="{6F337E95-8033-DC43-9BB8-EF99EF429B69}" type="presOf" srcId="{C185EBCB-F926-5E4A-BD5F-F9B426B6C3D2}" destId="{02EBBE55-F053-614F-91FD-D59ADF78412D}" srcOrd="0" destOrd="0" presId="urn:microsoft.com/office/officeart/2005/8/layout/hierarchy5"/>
    <dgm:cxn modelId="{8921A09F-EF1D-7842-ABE3-33A809889B52}" srcId="{2C620580-7C09-554E-A865-B4E5FEEF4914}" destId="{FF0002FC-F283-DC43-942D-8B000F07E576}" srcOrd="1" destOrd="0" parTransId="{07A3895E-2F55-0446-9142-AB99A626FCEA}" sibTransId="{33806AE5-519A-F842-A887-A2C03593774E}"/>
    <dgm:cxn modelId="{D00287AD-15A9-3549-A504-E46D5A470950}" type="presOf" srcId="{2CC2C41F-57F6-6C47-84C1-E4BB6B3B12DE}" destId="{EE689FD5-E079-7E48-8781-4BA8CF7B78BC}" srcOrd="0" destOrd="0" presId="urn:microsoft.com/office/officeart/2005/8/layout/hierarchy5"/>
    <dgm:cxn modelId="{B638D2AE-4C8D-4D46-A68A-D204D8E8F6F8}" type="presOf" srcId="{BE3EFD26-0DD9-B349-9728-1EA2BF53D5CC}" destId="{21B37E62-8C5B-A449-B367-5E8D7D655A27}" srcOrd="1" destOrd="0" presId="urn:microsoft.com/office/officeart/2005/8/layout/hierarchy5"/>
    <dgm:cxn modelId="{F65D77B1-C18E-1E40-AB2F-0B23E7239D78}" srcId="{8D0B4560-AB16-194E-AA66-3FE20072BC64}" destId="{40E7611E-B08E-DD40-9754-EF19542985BD}" srcOrd="1" destOrd="0" parTransId="{831BBAE3-CBFA-8749-B873-31B5E372F015}" sibTransId="{2ABC4D95-4C12-4A41-8472-40CD4C8952B2}"/>
    <dgm:cxn modelId="{8951D6C1-DEAD-8A40-879F-ABD5BFFE76ED}" srcId="{8F131F6E-7891-6B48-9120-F930821338C6}" destId="{2CC2C41F-57F6-6C47-84C1-E4BB6B3B12DE}" srcOrd="0" destOrd="0" parTransId="{4E598650-073F-944C-82C9-C99375995FB0}" sibTransId="{7F81A7C0-AAF6-044A-8668-84A7789E2067}"/>
    <dgm:cxn modelId="{E07365C3-CA70-B24E-A265-8751D39F1852}" type="presOf" srcId="{47505B81-67CC-804C-8A49-9E1A0FFC1576}" destId="{E74B9C1C-51F4-624D-B6EC-F899502599A4}" srcOrd="0" destOrd="0" presId="urn:microsoft.com/office/officeart/2005/8/layout/hierarchy5"/>
    <dgm:cxn modelId="{0BA0D3C8-64A7-7640-87A2-2C33D41C8553}" srcId="{CB6D30EA-92DC-F740-91E9-17004DC27B4C}" destId="{8D0B4560-AB16-194E-AA66-3FE20072BC64}" srcOrd="0" destOrd="0" parTransId="{A1469FD5-8F71-654E-8ABC-52769B95AD83}" sibTransId="{72BB1C15-CAF7-044D-B6CE-049B162C937B}"/>
    <dgm:cxn modelId="{218B85CB-D34C-F64A-9598-44EDBF94695C}" type="presOf" srcId="{BE3EFD26-0DD9-B349-9728-1EA2BF53D5CC}" destId="{2261C958-BE9A-314B-8124-BF3093A69FAB}" srcOrd="0" destOrd="0" presId="urn:microsoft.com/office/officeart/2005/8/layout/hierarchy5"/>
    <dgm:cxn modelId="{348E80D2-A8A7-8B46-997A-85A3683A4689}" type="presOf" srcId="{831BBAE3-CBFA-8749-B873-31B5E372F015}" destId="{3905B460-E119-B247-8E5F-59EACFDDACD5}" srcOrd="1" destOrd="0" presId="urn:microsoft.com/office/officeart/2005/8/layout/hierarchy5"/>
    <dgm:cxn modelId="{39B6F1DE-FD44-C244-81EE-0051F4ED8D12}" type="presOf" srcId="{5353B340-0206-4B4B-A7D0-6E138E0C8297}" destId="{367EE6DD-35D2-484C-B9A1-62853E6B378E}" srcOrd="0" destOrd="0" presId="urn:microsoft.com/office/officeart/2005/8/layout/hierarchy5"/>
    <dgm:cxn modelId="{DCACCEE8-D514-9D44-A017-17054870446D}" type="presOf" srcId="{4E598650-073F-944C-82C9-C99375995FB0}" destId="{6E4EAF27-BBC0-3140-98B4-2E4F087C456A}" srcOrd="1" destOrd="0" presId="urn:microsoft.com/office/officeart/2005/8/layout/hierarchy5"/>
    <dgm:cxn modelId="{00B4ACED-A6FA-3244-90F8-7200B0C337F4}" type="presOf" srcId="{FD99644A-24AE-D24A-8251-EBAC1DE2A1E6}" destId="{4C778233-0596-F94E-BE98-31284B230E88}" srcOrd="0" destOrd="0" presId="urn:microsoft.com/office/officeart/2005/8/layout/hierarchy5"/>
    <dgm:cxn modelId="{6870B8ED-E7A7-BB4F-83CE-A791B542464B}" type="presOf" srcId="{A1469FD5-8F71-654E-8ABC-52769B95AD83}" destId="{F6414D48-3822-7E47-AEBC-EAA4C0C0B952}" srcOrd="1" destOrd="0" presId="urn:microsoft.com/office/officeart/2005/8/layout/hierarchy5"/>
    <dgm:cxn modelId="{D5C23AF4-4C2D-4546-910A-C5AF45C9695A}" type="presOf" srcId="{DD5CBFF3-572F-4E45-A59E-E196E6D03F20}" destId="{BD900718-6B69-1E46-8FBD-FF1CB057BD26}" srcOrd="0" destOrd="0" presId="urn:microsoft.com/office/officeart/2005/8/layout/hierarchy5"/>
    <dgm:cxn modelId="{5A5E46FB-3109-4045-87F9-8A869C9688DB}" srcId="{8F131F6E-7891-6B48-9120-F930821338C6}" destId="{2C620580-7C09-554E-A865-B4E5FEEF4914}" srcOrd="1" destOrd="0" parTransId="{BE3EFD26-0DD9-B349-9728-1EA2BF53D5CC}" sibTransId="{3F35F2C4-2429-204F-9B76-4864DBEFB0D8}"/>
    <dgm:cxn modelId="{F79390FE-78F5-0F41-B67B-0BEE4B4587CB}" type="presOf" srcId="{77FE04B1-6505-814C-BFE6-09B37F3EF3AE}" destId="{4C52A1A6-6B59-DD40-A832-8990268C7723}" srcOrd="1" destOrd="0" presId="urn:microsoft.com/office/officeart/2005/8/layout/hierarchy5"/>
    <dgm:cxn modelId="{4B9889CB-C256-2141-966B-DE8A2B67600B}" type="presParOf" srcId="{8ACD750D-6E89-F14C-826C-F7DAC5D78B86}" destId="{35CD4198-328A-7A42-A404-EAEEBCFA7C9F}" srcOrd="0" destOrd="0" presId="urn:microsoft.com/office/officeart/2005/8/layout/hierarchy5"/>
    <dgm:cxn modelId="{B61FC85F-F018-CD4F-B7D6-7396D353E83D}" type="presParOf" srcId="{35CD4198-328A-7A42-A404-EAEEBCFA7C9F}" destId="{D525002C-5D3E-BD44-9D7E-2F8599E3C764}" srcOrd="0" destOrd="0" presId="urn:microsoft.com/office/officeart/2005/8/layout/hierarchy5"/>
    <dgm:cxn modelId="{D3BB25F1-E03E-6442-B988-716405A12F56}" type="presParOf" srcId="{D525002C-5D3E-BD44-9D7E-2F8599E3C764}" destId="{32AC6115-6498-7D47-98B3-2B09FA81A7ED}" srcOrd="0" destOrd="0" presId="urn:microsoft.com/office/officeart/2005/8/layout/hierarchy5"/>
    <dgm:cxn modelId="{34E14769-585D-1543-B8E7-401037CA3B0D}" type="presParOf" srcId="{32AC6115-6498-7D47-98B3-2B09FA81A7ED}" destId="{EA88F6FC-AB90-514B-897A-93E1C5FC0490}" srcOrd="0" destOrd="0" presId="urn:microsoft.com/office/officeart/2005/8/layout/hierarchy5"/>
    <dgm:cxn modelId="{C4CDD0CA-B323-3F4A-A1B9-EAAEC0C8CD78}" type="presParOf" srcId="{32AC6115-6498-7D47-98B3-2B09FA81A7ED}" destId="{542A62B8-EF24-C847-8A9C-162068256DD4}" srcOrd="1" destOrd="0" presId="urn:microsoft.com/office/officeart/2005/8/layout/hierarchy5"/>
    <dgm:cxn modelId="{8893C98A-48E1-9A4B-A2EE-F434731E958A}" type="presParOf" srcId="{542A62B8-EF24-C847-8A9C-162068256DD4}" destId="{CF7D1BBE-1C65-6743-A5C2-ECA2EB738D18}" srcOrd="0" destOrd="0" presId="urn:microsoft.com/office/officeart/2005/8/layout/hierarchy5"/>
    <dgm:cxn modelId="{F24EF4CF-E095-C847-977E-3038C39E4C1E}" type="presParOf" srcId="{CF7D1BBE-1C65-6743-A5C2-ECA2EB738D18}" destId="{7D385C63-F237-5641-BDEE-FE21B87E07D3}" srcOrd="0" destOrd="0" presId="urn:microsoft.com/office/officeart/2005/8/layout/hierarchy5"/>
    <dgm:cxn modelId="{235F8D38-A750-9242-B06F-C4B4010278B5}" type="presParOf" srcId="{542A62B8-EF24-C847-8A9C-162068256DD4}" destId="{76F2DE9D-6AC0-A54A-BA57-11106BA66A57}" srcOrd="1" destOrd="0" presId="urn:microsoft.com/office/officeart/2005/8/layout/hierarchy5"/>
    <dgm:cxn modelId="{04CF0ECF-D206-6D4F-B8FE-5875A4E3EF02}" type="presParOf" srcId="{76F2DE9D-6AC0-A54A-BA57-11106BA66A57}" destId="{4C778233-0596-F94E-BE98-31284B230E88}" srcOrd="0" destOrd="0" presId="urn:microsoft.com/office/officeart/2005/8/layout/hierarchy5"/>
    <dgm:cxn modelId="{C7C3E65A-C56D-FC4D-9AE0-B16950B62D2A}" type="presParOf" srcId="{76F2DE9D-6AC0-A54A-BA57-11106BA66A57}" destId="{D03D062F-761B-7E45-9248-BE7FCF83EE08}" srcOrd="1" destOrd="0" presId="urn:microsoft.com/office/officeart/2005/8/layout/hierarchy5"/>
    <dgm:cxn modelId="{D6208F70-E971-0F49-A94B-D148724FA9C2}" type="presParOf" srcId="{542A62B8-EF24-C847-8A9C-162068256DD4}" destId="{02EBBE55-F053-614F-91FD-D59ADF78412D}" srcOrd="2" destOrd="0" presId="urn:microsoft.com/office/officeart/2005/8/layout/hierarchy5"/>
    <dgm:cxn modelId="{7C6B3E10-6874-214C-8A10-6178DCBEB27E}" type="presParOf" srcId="{02EBBE55-F053-614F-91FD-D59ADF78412D}" destId="{9E44E838-B4F0-C343-999D-6635709465F6}" srcOrd="0" destOrd="0" presId="urn:microsoft.com/office/officeart/2005/8/layout/hierarchy5"/>
    <dgm:cxn modelId="{9F56EC62-0D66-B644-BCD5-4D5F657FE14D}" type="presParOf" srcId="{542A62B8-EF24-C847-8A9C-162068256DD4}" destId="{552D1442-3252-F942-94A7-396843663F35}" srcOrd="3" destOrd="0" presId="urn:microsoft.com/office/officeart/2005/8/layout/hierarchy5"/>
    <dgm:cxn modelId="{2F5615E4-0602-2340-BE74-72B5570884F2}" type="presParOf" srcId="{552D1442-3252-F942-94A7-396843663F35}" destId="{925175E4-C552-1F46-B441-534BB0A98741}" srcOrd="0" destOrd="0" presId="urn:microsoft.com/office/officeart/2005/8/layout/hierarchy5"/>
    <dgm:cxn modelId="{0AD457C7-CCFF-E44E-9687-E45B4DAE0B87}" type="presParOf" srcId="{552D1442-3252-F942-94A7-396843663F35}" destId="{B9BF5237-83D6-B04B-B884-E50AFD81DE4B}" srcOrd="1" destOrd="0" presId="urn:microsoft.com/office/officeart/2005/8/layout/hierarchy5"/>
    <dgm:cxn modelId="{56888978-F331-1747-9DF9-81D706C8C647}" type="presParOf" srcId="{B9BF5237-83D6-B04B-B884-E50AFD81DE4B}" destId="{F452D298-FB17-5248-8907-F3E988D11B93}" srcOrd="0" destOrd="0" presId="urn:microsoft.com/office/officeart/2005/8/layout/hierarchy5"/>
    <dgm:cxn modelId="{62226067-99E5-204F-A46C-0EEFCEF2E7A2}" type="presParOf" srcId="{F452D298-FB17-5248-8907-F3E988D11B93}" destId="{F6414D48-3822-7E47-AEBC-EAA4C0C0B952}" srcOrd="0" destOrd="0" presId="urn:microsoft.com/office/officeart/2005/8/layout/hierarchy5"/>
    <dgm:cxn modelId="{2A3E1573-1DE2-2346-A8A5-E3EB14EA875B}" type="presParOf" srcId="{B9BF5237-83D6-B04B-B884-E50AFD81DE4B}" destId="{AADCAAC8-1362-C246-9BBB-9BE4EBB9B819}" srcOrd="1" destOrd="0" presId="urn:microsoft.com/office/officeart/2005/8/layout/hierarchy5"/>
    <dgm:cxn modelId="{D21BA63A-B326-2E4D-8239-B13892B452D5}" type="presParOf" srcId="{AADCAAC8-1362-C246-9BBB-9BE4EBB9B819}" destId="{63B1FFA0-151B-3A43-8DA7-4563259AAC82}" srcOrd="0" destOrd="0" presId="urn:microsoft.com/office/officeart/2005/8/layout/hierarchy5"/>
    <dgm:cxn modelId="{A8B2F2FF-4E3B-CB4A-B7C0-CDC389C4E09F}" type="presParOf" srcId="{AADCAAC8-1362-C246-9BBB-9BE4EBB9B819}" destId="{4DA18E74-6BE3-5341-9D5E-45B3769AA08E}" srcOrd="1" destOrd="0" presId="urn:microsoft.com/office/officeart/2005/8/layout/hierarchy5"/>
    <dgm:cxn modelId="{A725CEA3-70EC-D842-AE1D-5C32FD3ABA61}" type="presParOf" srcId="{4DA18E74-6BE3-5341-9D5E-45B3769AA08E}" destId="{9C39667E-D094-DB4A-B34D-F977D6427C36}" srcOrd="0" destOrd="0" presId="urn:microsoft.com/office/officeart/2005/8/layout/hierarchy5"/>
    <dgm:cxn modelId="{AA64E1D8-ED13-CF4D-91A2-85542F7A08DB}" type="presParOf" srcId="{9C39667E-D094-DB4A-B34D-F977D6427C36}" destId="{4C52A1A6-6B59-DD40-A832-8990268C7723}" srcOrd="0" destOrd="0" presId="urn:microsoft.com/office/officeart/2005/8/layout/hierarchy5"/>
    <dgm:cxn modelId="{C66D0F75-67AE-7549-AD2A-9B24FBA5B7A6}" type="presParOf" srcId="{4DA18E74-6BE3-5341-9D5E-45B3769AA08E}" destId="{5B7E644D-853D-DF48-97BB-FDD3F1E22B5E}" srcOrd="1" destOrd="0" presId="urn:microsoft.com/office/officeart/2005/8/layout/hierarchy5"/>
    <dgm:cxn modelId="{432AEDC3-3230-9945-A0EA-4FA8CE71B681}" type="presParOf" srcId="{5B7E644D-853D-DF48-97BB-FDD3F1E22B5E}" destId="{D4D46E31-4F81-BE41-8EA4-771538A733BD}" srcOrd="0" destOrd="0" presId="urn:microsoft.com/office/officeart/2005/8/layout/hierarchy5"/>
    <dgm:cxn modelId="{8C38D86E-1C72-444B-A917-811A91BC8413}" type="presParOf" srcId="{5B7E644D-853D-DF48-97BB-FDD3F1E22B5E}" destId="{8CE4A213-EA43-D14A-9B15-1A90CD146013}" srcOrd="1" destOrd="0" presId="urn:microsoft.com/office/officeart/2005/8/layout/hierarchy5"/>
    <dgm:cxn modelId="{CE518BE0-33A6-694D-9180-0A04483B0041}" type="presParOf" srcId="{4DA18E74-6BE3-5341-9D5E-45B3769AA08E}" destId="{5D81F5B3-74BE-E541-8522-93E0FA90AE74}" srcOrd="2" destOrd="0" presId="urn:microsoft.com/office/officeart/2005/8/layout/hierarchy5"/>
    <dgm:cxn modelId="{98638F36-C3B3-CB4A-9397-565DABDCB94B}" type="presParOf" srcId="{5D81F5B3-74BE-E541-8522-93E0FA90AE74}" destId="{3905B460-E119-B247-8E5F-59EACFDDACD5}" srcOrd="0" destOrd="0" presId="urn:microsoft.com/office/officeart/2005/8/layout/hierarchy5"/>
    <dgm:cxn modelId="{A85CA72D-0899-3B4D-8D00-C462B75E2CC8}" type="presParOf" srcId="{4DA18E74-6BE3-5341-9D5E-45B3769AA08E}" destId="{6C26043E-757B-9943-B41C-1DE8EAD8400A}" srcOrd="3" destOrd="0" presId="urn:microsoft.com/office/officeart/2005/8/layout/hierarchy5"/>
    <dgm:cxn modelId="{FFF33EE8-7236-354B-8797-768105A7D044}" type="presParOf" srcId="{6C26043E-757B-9943-B41C-1DE8EAD8400A}" destId="{20C7CBDA-5A7E-AF40-A329-B7F9DDFFB1B1}" srcOrd="0" destOrd="0" presId="urn:microsoft.com/office/officeart/2005/8/layout/hierarchy5"/>
    <dgm:cxn modelId="{6690ACB8-1B3B-CB4B-B00D-0F107F35D2A4}" type="presParOf" srcId="{6C26043E-757B-9943-B41C-1DE8EAD8400A}" destId="{717AF39B-4C01-7747-9942-312AF1B31047}" srcOrd="1" destOrd="0" presId="urn:microsoft.com/office/officeart/2005/8/layout/hierarchy5"/>
    <dgm:cxn modelId="{946E29FC-693C-714B-BC34-E9BB2976F099}" type="presParOf" srcId="{B9BF5237-83D6-B04B-B884-E50AFD81DE4B}" destId="{BD900718-6B69-1E46-8FBD-FF1CB057BD26}" srcOrd="2" destOrd="0" presId="urn:microsoft.com/office/officeart/2005/8/layout/hierarchy5"/>
    <dgm:cxn modelId="{86A818E0-E6F4-1F4F-9F5A-70BA81028BDB}" type="presParOf" srcId="{BD900718-6B69-1E46-8FBD-FF1CB057BD26}" destId="{6A09CC48-2F73-1142-843B-0DD467ED9709}" srcOrd="0" destOrd="0" presId="urn:microsoft.com/office/officeart/2005/8/layout/hierarchy5"/>
    <dgm:cxn modelId="{CFD239AE-228E-7E40-BABA-E73A99EB9B2C}" type="presParOf" srcId="{B9BF5237-83D6-B04B-B884-E50AFD81DE4B}" destId="{183DB7C3-F06B-7A4F-93F9-534CEBDF38D4}" srcOrd="3" destOrd="0" presId="urn:microsoft.com/office/officeart/2005/8/layout/hierarchy5"/>
    <dgm:cxn modelId="{3E721102-B833-1C43-A005-0A45AFC6BC64}" type="presParOf" srcId="{183DB7C3-F06B-7A4F-93F9-534CEBDF38D4}" destId="{128329AB-7CA3-C14A-B3ED-0095FC40AD39}" srcOrd="0" destOrd="0" presId="urn:microsoft.com/office/officeart/2005/8/layout/hierarchy5"/>
    <dgm:cxn modelId="{C0A88CF4-52EC-314B-95EE-BD192B9A1FA8}" type="presParOf" srcId="{183DB7C3-F06B-7A4F-93F9-534CEBDF38D4}" destId="{69D9D39C-CCBF-6E4E-8B5D-39559D4E61E5}" srcOrd="1" destOrd="0" presId="urn:microsoft.com/office/officeart/2005/8/layout/hierarchy5"/>
    <dgm:cxn modelId="{A4D655B2-A2F6-6B48-BE18-765506D1CEF0}" type="presParOf" srcId="{69D9D39C-CCBF-6E4E-8B5D-39559D4E61E5}" destId="{3BD88C19-1929-5A4D-9F82-DE0C4C39C675}" srcOrd="0" destOrd="0" presId="urn:microsoft.com/office/officeart/2005/8/layout/hierarchy5"/>
    <dgm:cxn modelId="{79C134E9-4B3A-7341-A8EB-B35092FCAE9C}" type="presParOf" srcId="{3BD88C19-1929-5A4D-9F82-DE0C4C39C675}" destId="{6E4EAF27-BBC0-3140-98B4-2E4F087C456A}" srcOrd="0" destOrd="0" presId="urn:microsoft.com/office/officeart/2005/8/layout/hierarchy5"/>
    <dgm:cxn modelId="{B5309348-0FD4-D848-8CB6-63B6171E0677}" type="presParOf" srcId="{69D9D39C-CCBF-6E4E-8B5D-39559D4E61E5}" destId="{D38B054C-850C-994A-BEE0-F29189B2A116}" srcOrd="1" destOrd="0" presId="urn:microsoft.com/office/officeart/2005/8/layout/hierarchy5"/>
    <dgm:cxn modelId="{84463EAB-01C0-DA46-90D8-32395FFF441A}" type="presParOf" srcId="{D38B054C-850C-994A-BEE0-F29189B2A116}" destId="{EE689FD5-E079-7E48-8781-4BA8CF7B78BC}" srcOrd="0" destOrd="0" presId="urn:microsoft.com/office/officeart/2005/8/layout/hierarchy5"/>
    <dgm:cxn modelId="{D6F9A73C-CD0E-0F44-A160-37F333A0509C}" type="presParOf" srcId="{D38B054C-850C-994A-BEE0-F29189B2A116}" destId="{AA081A8A-DBD1-064D-AD68-547C301617EA}" srcOrd="1" destOrd="0" presId="urn:microsoft.com/office/officeart/2005/8/layout/hierarchy5"/>
    <dgm:cxn modelId="{E6C0C249-C1C7-B243-90B9-0A3029D6BBFD}" type="presParOf" srcId="{AA081A8A-DBD1-064D-AD68-547C301617EA}" destId="{367EE6DD-35D2-484C-B9A1-62853E6B378E}" srcOrd="0" destOrd="0" presId="urn:microsoft.com/office/officeart/2005/8/layout/hierarchy5"/>
    <dgm:cxn modelId="{3DC4EE0A-7890-4440-99AF-F946D05A98B0}" type="presParOf" srcId="{367EE6DD-35D2-484C-B9A1-62853E6B378E}" destId="{DB6366AD-8C86-6841-8B71-BC0C360A460E}" srcOrd="0" destOrd="0" presId="urn:microsoft.com/office/officeart/2005/8/layout/hierarchy5"/>
    <dgm:cxn modelId="{51F85F10-B06E-664F-B6EF-0B2E16973F36}" type="presParOf" srcId="{AA081A8A-DBD1-064D-AD68-547C301617EA}" destId="{27DD23DD-EA29-5645-B036-FAAD311BBC9D}" srcOrd="1" destOrd="0" presId="urn:microsoft.com/office/officeart/2005/8/layout/hierarchy5"/>
    <dgm:cxn modelId="{0F54F898-9C47-624E-92EB-B410E921D2F0}" type="presParOf" srcId="{27DD23DD-EA29-5645-B036-FAAD311BBC9D}" destId="{2900BFC4-0EF6-6C43-86AA-515A68A87381}" srcOrd="0" destOrd="0" presId="urn:microsoft.com/office/officeart/2005/8/layout/hierarchy5"/>
    <dgm:cxn modelId="{6B674C16-5DAE-3C44-931E-26F530088889}" type="presParOf" srcId="{27DD23DD-EA29-5645-B036-FAAD311BBC9D}" destId="{62DAF513-F760-3644-AB4A-D431233D0D02}" srcOrd="1" destOrd="0" presId="urn:microsoft.com/office/officeart/2005/8/layout/hierarchy5"/>
    <dgm:cxn modelId="{5C745302-8245-4A40-B1CA-90CB03A555FF}" type="presParOf" srcId="{AA081A8A-DBD1-064D-AD68-547C301617EA}" destId="{C9B4934A-E299-8846-A1D4-19244440A504}" srcOrd="2" destOrd="0" presId="urn:microsoft.com/office/officeart/2005/8/layout/hierarchy5"/>
    <dgm:cxn modelId="{A868CF90-3ACF-C346-A49E-CE6420F70FA8}" type="presParOf" srcId="{C9B4934A-E299-8846-A1D4-19244440A504}" destId="{CDF98A04-2B13-BA4B-8171-3E1C35CD413B}" srcOrd="0" destOrd="0" presId="urn:microsoft.com/office/officeart/2005/8/layout/hierarchy5"/>
    <dgm:cxn modelId="{6874EC7A-1209-584E-8F7D-CB8D492F0152}" type="presParOf" srcId="{AA081A8A-DBD1-064D-AD68-547C301617EA}" destId="{A433D6C7-D456-154D-A077-D4A99472C5BF}" srcOrd="3" destOrd="0" presId="urn:microsoft.com/office/officeart/2005/8/layout/hierarchy5"/>
    <dgm:cxn modelId="{DB3E2608-9C1D-F84A-996B-268D440FCEBE}" type="presParOf" srcId="{A433D6C7-D456-154D-A077-D4A99472C5BF}" destId="{A5C3D79F-D37A-F14D-8C7C-E209D4C02B9A}" srcOrd="0" destOrd="0" presId="urn:microsoft.com/office/officeart/2005/8/layout/hierarchy5"/>
    <dgm:cxn modelId="{EE9D88B7-7C68-114D-96C3-E8E91BA1DE2F}" type="presParOf" srcId="{A433D6C7-D456-154D-A077-D4A99472C5BF}" destId="{2493C8E2-2EAE-2243-9189-A0963B9F5F9A}" srcOrd="1" destOrd="0" presId="urn:microsoft.com/office/officeart/2005/8/layout/hierarchy5"/>
    <dgm:cxn modelId="{D431FB7D-54A7-4146-AE18-9D00FD765343}" type="presParOf" srcId="{69D9D39C-CCBF-6E4E-8B5D-39559D4E61E5}" destId="{2261C958-BE9A-314B-8124-BF3093A69FAB}" srcOrd="2" destOrd="0" presId="urn:microsoft.com/office/officeart/2005/8/layout/hierarchy5"/>
    <dgm:cxn modelId="{77A4BF4C-2892-1347-BF82-76C4E7549424}" type="presParOf" srcId="{2261C958-BE9A-314B-8124-BF3093A69FAB}" destId="{21B37E62-8C5B-A449-B367-5E8D7D655A27}" srcOrd="0" destOrd="0" presId="urn:microsoft.com/office/officeart/2005/8/layout/hierarchy5"/>
    <dgm:cxn modelId="{314CD995-2892-BC42-9DE3-ECC9D2724F50}" type="presParOf" srcId="{69D9D39C-CCBF-6E4E-8B5D-39559D4E61E5}" destId="{A797AFE1-88EC-9044-BD2F-95073A17ADFE}" srcOrd="3" destOrd="0" presId="urn:microsoft.com/office/officeart/2005/8/layout/hierarchy5"/>
    <dgm:cxn modelId="{6F6024CB-289D-8A4C-9E1E-6BB6965B3B2C}" type="presParOf" srcId="{A797AFE1-88EC-9044-BD2F-95073A17ADFE}" destId="{95E6040F-49D0-7D41-9EF9-799603A8A7EB}" srcOrd="0" destOrd="0" presId="urn:microsoft.com/office/officeart/2005/8/layout/hierarchy5"/>
    <dgm:cxn modelId="{962DEC6C-1BA6-5E4D-8BEF-4E59D5777BE1}" type="presParOf" srcId="{A797AFE1-88EC-9044-BD2F-95073A17ADFE}" destId="{CE8E84D6-899F-E648-92DC-80E040944BCA}" srcOrd="1" destOrd="0" presId="urn:microsoft.com/office/officeart/2005/8/layout/hierarchy5"/>
    <dgm:cxn modelId="{A5026461-2D7F-5D47-AA4F-57EE0A895AF4}" type="presParOf" srcId="{CE8E84D6-899F-E648-92DC-80E040944BCA}" destId="{E74B9C1C-51F4-624D-B6EC-F899502599A4}" srcOrd="0" destOrd="0" presId="urn:microsoft.com/office/officeart/2005/8/layout/hierarchy5"/>
    <dgm:cxn modelId="{BB8195F3-229D-CE48-8E30-74E1323B25C9}" type="presParOf" srcId="{E74B9C1C-51F4-624D-B6EC-F899502599A4}" destId="{0382F754-3A1F-5649-89E6-00BC2B41D199}" srcOrd="0" destOrd="0" presId="urn:microsoft.com/office/officeart/2005/8/layout/hierarchy5"/>
    <dgm:cxn modelId="{CFA28523-7B42-CF49-A808-4BABD136A012}" type="presParOf" srcId="{CE8E84D6-899F-E648-92DC-80E040944BCA}" destId="{E1E32E14-43A4-DF47-9B51-C4FDF75BCA7D}" srcOrd="1" destOrd="0" presId="urn:microsoft.com/office/officeart/2005/8/layout/hierarchy5"/>
    <dgm:cxn modelId="{62A8566A-D36B-3B49-A03D-9C4372DB788F}" type="presParOf" srcId="{E1E32E14-43A4-DF47-9B51-C4FDF75BCA7D}" destId="{0FF3FDBE-CD5D-7140-AB5D-5C13503279C1}" srcOrd="0" destOrd="0" presId="urn:microsoft.com/office/officeart/2005/8/layout/hierarchy5"/>
    <dgm:cxn modelId="{7BD4C95D-D1B7-CC4D-89FA-055FD7AAFD78}" type="presParOf" srcId="{E1E32E14-43A4-DF47-9B51-C4FDF75BCA7D}" destId="{0F95848E-0321-544A-8BA8-D7706441B1DB}" srcOrd="1" destOrd="0" presId="urn:microsoft.com/office/officeart/2005/8/layout/hierarchy5"/>
    <dgm:cxn modelId="{8C3B5575-82A2-D444-8059-7A0AE0B89CF8}" type="presParOf" srcId="{CE8E84D6-899F-E648-92DC-80E040944BCA}" destId="{5B010670-4D39-9940-A197-AC478C686E6A}" srcOrd="2" destOrd="0" presId="urn:microsoft.com/office/officeart/2005/8/layout/hierarchy5"/>
    <dgm:cxn modelId="{2ED1E386-01FC-9644-9D12-1E0ABD22A3C6}" type="presParOf" srcId="{5B010670-4D39-9940-A197-AC478C686E6A}" destId="{A6253EA0-E0E7-3842-9EC7-02E610DD4593}" srcOrd="0" destOrd="0" presId="urn:microsoft.com/office/officeart/2005/8/layout/hierarchy5"/>
    <dgm:cxn modelId="{FD4AC4D7-247F-1A49-89CF-1DF886E271F6}" type="presParOf" srcId="{CE8E84D6-899F-E648-92DC-80E040944BCA}" destId="{ABF4A97C-826E-8446-BCBE-807557E25593}" srcOrd="3" destOrd="0" presId="urn:microsoft.com/office/officeart/2005/8/layout/hierarchy5"/>
    <dgm:cxn modelId="{C9C0C7B5-69F4-1940-83D3-3F221B5CA112}" type="presParOf" srcId="{ABF4A97C-826E-8446-BCBE-807557E25593}" destId="{5E37DCF8-E430-4445-A3F8-63A26BAD44EE}" srcOrd="0" destOrd="0" presId="urn:microsoft.com/office/officeart/2005/8/layout/hierarchy5"/>
    <dgm:cxn modelId="{4A4CA22A-B65F-FF43-872A-980FB531080A}" type="presParOf" srcId="{ABF4A97C-826E-8446-BCBE-807557E25593}" destId="{F7D853F4-2DDE-C04C-99AE-D604CCC2EBAC}" srcOrd="1" destOrd="0" presId="urn:microsoft.com/office/officeart/2005/8/layout/hierarchy5"/>
    <dgm:cxn modelId="{CF67CE79-83F9-1642-A706-959454AEA21B}" type="presParOf" srcId="{8ACD750D-6E89-F14C-826C-F7DAC5D78B86}" destId="{973AA43C-E24B-AD4E-BF88-72853E657CEB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1DD9711-591A-3A41-9ECF-7B11F4789F3C}" type="doc">
      <dgm:prSet loTypeId="urn:microsoft.com/office/officeart/2005/8/layout/hierarchy5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8F131F6E-7891-6B48-9120-F930821338C6}">
      <dgm:prSet phldrT="[Text]"/>
      <dgm:spPr>
        <a:solidFill>
          <a:schemeClr val="accent1"/>
        </a:solidFill>
      </dgm:spPr>
      <dgm:t>
        <a:bodyPr/>
        <a:lstStyle/>
        <a:p>
          <a:r>
            <a:rPr lang="en-GB" dirty="0"/>
            <a:t>Writing</a:t>
          </a:r>
        </a:p>
      </dgm:t>
    </dgm:pt>
    <dgm:pt modelId="{DD5CBFF3-572F-4E45-A59E-E196E6D03F20}" type="parTrans" cxnId="{1FB96C63-048B-7A4F-AA47-85E25A7F2EBC}">
      <dgm:prSet/>
      <dgm:spPr/>
      <dgm:t>
        <a:bodyPr/>
        <a:lstStyle/>
        <a:p>
          <a:endParaRPr lang="en-GB"/>
        </a:p>
      </dgm:t>
    </dgm:pt>
    <dgm:pt modelId="{F3029E59-3635-8E4B-B3E5-95647CB2154A}" type="sibTrans" cxnId="{1FB96C63-048B-7A4F-AA47-85E25A7F2EBC}">
      <dgm:prSet/>
      <dgm:spPr/>
      <dgm:t>
        <a:bodyPr/>
        <a:lstStyle/>
        <a:p>
          <a:endParaRPr lang="en-GB"/>
        </a:p>
      </dgm:t>
    </dgm:pt>
    <dgm:pt modelId="{2C620580-7C09-554E-A865-B4E5FEEF4914}">
      <dgm:prSet phldrT="[Text]"/>
      <dgm:spPr>
        <a:solidFill>
          <a:schemeClr val="accent1"/>
        </a:solidFill>
      </dgm:spPr>
      <dgm:t>
        <a:bodyPr/>
        <a:lstStyle/>
        <a:p>
          <a:r>
            <a:rPr lang="en-GB" dirty="0"/>
            <a:t>Transcription</a:t>
          </a:r>
        </a:p>
      </dgm:t>
    </dgm:pt>
    <dgm:pt modelId="{BE3EFD26-0DD9-B349-9728-1EA2BF53D5CC}" type="parTrans" cxnId="{5A5E46FB-3109-4045-87F9-8A869C9688DB}">
      <dgm:prSet/>
      <dgm:spPr/>
      <dgm:t>
        <a:bodyPr/>
        <a:lstStyle/>
        <a:p>
          <a:endParaRPr lang="en-GB" dirty="0"/>
        </a:p>
      </dgm:t>
    </dgm:pt>
    <dgm:pt modelId="{3F35F2C4-2429-204F-9B76-4864DBEFB0D8}" type="sibTrans" cxnId="{5A5E46FB-3109-4045-87F9-8A869C9688DB}">
      <dgm:prSet/>
      <dgm:spPr/>
      <dgm:t>
        <a:bodyPr/>
        <a:lstStyle/>
        <a:p>
          <a:endParaRPr lang="en-GB"/>
        </a:p>
      </dgm:t>
    </dgm:pt>
    <dgm:pt modelId="{FBE867FE-9D24-6949-A609-047927A056D3}">
      <dgm:prSet phldrT="[Text]"/>
      <dgm:spPr>
        <a:solidFill>
          <a:schemeClr val="accent2"/>
        </a:solidFill>
      </dgm:spPr>
      <dgm:t>
        <a:bodyPr/>
        <a:lstStyle/>
        <a:p>
          <a:r>
            <a:rPr lang="en-GB" dirty="0"/>
            <a:t>Morphology</a:t>
          </a:r>
        </a:p>
      </dgm:t>
    </dgm:pt>
    <dgm:pt modelId="{F650E19D-1BCB-C74F-B3A2-CD8C5B6AF1EC}" type="parTrans" cxnId="{DB2D9C66-D758-9644-93E4-8D88CC379BBE}">
      <dgm:prSet/>
      <dgm:spPr/>
      <dgm:t>
        <a:bodyPr/>
        <a:lstStyle/>
        <a:p>
          <a:endParaRPr lang="en-GB" dirty="0"/>
        </a:p>
      </dgm:t>
    </dgm:pt>
    <dgm:pt modelId="{8586DE53-F4FC-6643-A8B6-6970EB5B65CD}" type="sibTrans" cxnId="{DB2D9C66-D758-9644-93E4-8D88CC379BBE}">
      <dgm:prSet/>
      <dgm:spPr/>
      <dgm:t>
        <a:bodyPr/>
        <a:lstStyle/>
        <a:p>
          <a:endParaRPr lang="en-GB"/>
        </a:p>
      </dgm:t>
    </dgm:pt>
    <dgm:pt modelId="{CC390526-E48E-894E-BC4D-B5C7A9D759E3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GB" dirty="0"/>
            <a:t>Spelling patterns/GPCs</a:t>
          </a:r>
        </a:p>
      </dgm:t>
    </dgm:pt>
    <dgm:pt modelId="{3A7B4824-EA37-F547-B07E-E0547C77B697}" type="parTrans" cxnId="{E2B39362-BCDA-7A4D-99E7-2C8182A26B6B}">
      <dgm:prSet/>
      <dgm:spPr/>
      <dgm:t>
        <a:bodyPr/>
        <a:lstStyle/>
        <a:p>
          <a:endParaRPr lang="en-GB" dirty="0"/>
        </a:p>
      </dgm:t>
    </dgm:pt>
    <dgm:pt modelId="{B5C11B4E-6324-2648-A4EB-7571F7C51BB9}" type="sibTrans" cxnId="{E2B39362-BCDA-7A4D-99E7-2C8182A26B6B}">
      <dgm:prSet/>
      <dgm:spPr/>
      <dgm:t>
        <a:bodyPr/>
        <a:lstStyle/>
        <a:p>
          <a:endParaRPr lang="en-GB"/>
        </a:p>
      </dgm:t>
    </dgm:pt>
    <dgm:pt modelId="{47D46B78-496D-8140-A442-1CD657C05596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GB" dirty="0"/>
            <a:t>1:1 </a:t>
          </a:r>
        </a:p>
      </dgm:t>
    </dgm:pt>
    <dgm:pt modelId="{AA6A2573-772B-4843-B00A-5DEED8E5478B}" type="parTrans" cxnId="{E75EB69F-1661-6B45-9D1A-CEC00935ADF7}">
      <dgm:prSet/>
      <dgm:spPr/>
      <dgm:t>
        <a:bodyPr/>
        <a:lstStyle/>
        <a:p>
          <a:endParaRPr lang="en-GB" dirty="0"/>
        </a:p>
      </dgm:t>
    </dgm:pt>
    <dgm:pt modelId="{5CEC24AD-CD12-454B-969D-2F1E4113B9C3}" type="sibTrans" cxnId="{E75EB69F-1661-6B45-9D1A-CEC00935ADF7}">
      <dgm:prSet/>
      <dgm:spPr/>
      <dgm:t>
        <a:bodyPr/>
        <a:lstStyle/>
        <a:p>
          <a:endParaRPr lang="en-GB"/>
        </a:p>
      </dgm:t>
    </dgm:pt>
    <dgm:pt modelId="{FCBA5F79-25F8-4740-B171-3442E2DA23E9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GB" dirty="0"/>
            <a:t>Digraphs</a:t>
          </a:r>
        </a:p>
      </dgm:t>
    </dgm:pt>
    <dgm:pt modelId="{A7864827-3294-9945-BE4C-0E933BF770DE}" type="parTrans" cxnId="{A9300FC7-EF8A-3245-A3A7-0F2443DA78FA}">
      <dgm:prSet/>
      <dgm:spPr/>
      <dgm:t>
        <a:bodyPr/>
        <a:lstStyle/>
        <a:p>
          <a:endParaRPr lang="en-GB" dirty="0"/>
        </a:p>
      </dgm:t>
    </dgm:pt>
    <dgm:pt modelId="{D63EB30E-4611-024E-B20A-213742887998}" type="sibTrans" cxnId="{A9300FC7-EF8A-3245-A3A7-0F2443DA78FA}">
      <dgm:prSet/>
      <dgm:spPr/>
      <dgm:t>
        <a:bodyPr/>
        <a:lstStyle/>
        <a:p>
          <a:endParaRPr lang="en-GB"/>
        </a:p>
      </dgm:t>
    </dgm:pt>
    <dgm:pt modelId="{D3DCD8AE-4461-CE47-9BD9-EA3FD2843F8E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GB" dirty="0"/>
            <a:t>Trigraphs</a:t>
          </a:r>
        </a:p>
      </dgm:t>
    </dgm:pt>
    <dgm:pt modelId="{DF76F2EB-5DAC-A24C-A52B-70AE5B37F2CF}" type="parTrans" cxnId="{FBA33861-BAEE-8845-9500-0390798DCED3}">
      <dgm:prSet/>
      <dgm:spPr/>
      <dgm:t>
        <a:bodyPr/>
        <a:lstStyle/>
        <a:p>
          <a:endParaRPr lang="en-GB" dirty="0"/>
        </a:p>
      </dgm:t>
    </dgm:pt>
    <dgm:pt modelId="{43375A9E-FC48-C249-810B-8F63FA37E8B8}" type="sibTrans" cxnId="{FBA33861-BAEE-8845-9500-0390798DCED3}">
      <dgm:prSet/>
      <dgm:spPr/>
      <dgm:t>
        <a:bodyPr/>
        <a:lstStyle/>
        <a:p>
          <a:endParaRPr lang="en-GB"/>
        </a:p>
      </dgm:t>
    </dgm:pt>
    <dgm:pt modelId="{67F7AD1D-B53A-2247-A1C9-5116DD2984ED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GB" dirty="0"/>
            <a:t>Multigraphs</a:t>
          </a:r>
        </a:p>
      </dgm:t>
    </dgm:pt>
    <dgm:pt modelId="{0DE51170-AC26-164B-907F-10F414529381}" type="parTrans" cxnId="{FEE71D83-856A-374E-B505-29DEB6669DA5}">
      <dgm:prSet/>
      <dgm:spPr/>
      <dgm:t>
        <a:bodyPr/>
        <a:lstStyle/>
        <a:p>
          <a:endParaRPr lang="en-GB" dirty="0"/>
        </a:p>
      </dgm:t>
    </dgm:pt>
    <dgm:pt modelId="{8A050BB4-E5A4-0341-B682-B320E613019F}" type="sibTrans" cxnId="{FEE71D83-856A-374E-B505-29DEB6669DA5}">
      <dgm:prSet/>
      <dgm:spPr/>
      <dgm:t>
        <a:bodyPr/>
        <a:lstStyle/>
        <a:p>
          <a:endParaRPr lang="en-GB"/>
        </a:p>
      </dgm:t>
    </dgm:pt>
    <dgm:pt modelId="{0712B71A-FF20-EC41-9374-E4EC51AB0282}">
      <dgm:prSet phldrT="[Text]"/>
      <dgm:spPr>
        <a:solidFill>
          <a:schemeClr val="accent1"/>
        </a:solidFill>
      </dgm:spPr>
      <dgm:t>
        <a:bodyPr/>
        <a:lstStyle/>
        <a:p>
          <a:r>
            <a:rPr lang="en-GB" dirty="0"/>
            <a:t>Spelling</a:t>
          </a:r>
        </a:p>
      </dgm:t>
    </dgm:pt>
    <dgm:pt modelId="{E52C5BEF-E0FA-3647-B92B-D25286520BD9}" type="parTrans" cxnId="{F2F1EF6C-204C-7A46-984F-1F5F855259DD}">
      <dgm:prSet/>
      <dgm:spPr/>
      <dgm:t>
        <a:bodyPr/>
        <a:lstStyle/>
        <a:p>
          <a:endParaRPr lang="en-GB" dirty="0"/>
        </a:p>
      </dgm:t>
    </dgm:pt>
    <dgm:pt modelId="{F60E1782-B542-3F48-BBDF-111B1BC05933}" type="sibTrans" cxnId="{F2F1EF6C-204C-7A46-984F-1F5F855259DD}">
      <dgm:prSet/>
      <dgm:spPr/>
      <dgm:t>
        <a:bodyPr/>
        <a:lstStyle/>
        <a:p>
          <a:endParaRPr lang="en-GB"/>
        </a:p>
      </dgm:t>
    </dgm:pt>
    <dgm:pt modelId="{E3E711DA-56B8-BF49-AE5F-F01D188420CC}">
      <dgm:prSet phldrT="[Text]"/>
      <dgm:spPr>
        <a:solidFill>
          <a:schemeClr val="accent2"/>
        </a:solidFill>
      </dgm:spPr>
      <dgm:t>
        <a:bodyPr/>
        <a:lstStyle/>
        <a:p>
          <a:r>
            <a:rPr lang="en-GB" dirty="0"/>
            <a:t>Prefixes</a:t>
          </a:r>
        </a:p>
      </dgm:t>
    </dgm:pt>
    <dgm:pt modelId="{068F730B-CADB-8B40-B40B-CF4C7A9EB8DC}" type="parTrans" cxnId="{3D9A29D0-7420-7A46-B0AF-10D352C879C8}">
      <dgm:prSet/>
      <dgm:spPr/>
      <dgm:t>
        <a:bodyPr/>
        <a:lstStyle/>
        <a:p>
          <a:endParaRPr lang="en-GB" dirty="0"/>
        </a:p>
      </dgm:t>
    </dgm:pt>
    <dgm:pt modelId="{FBF04CA5-5D33-D048-A67C-F9FCA58A4024}" type="sibTrans" cxnId="{3D9A29D0-7420-7A46-B0AF-10D352C879C8}">
      <dgm:prSet/>
      <dgm:spPr/>
      <dgm:t>
        <a:bodyPr/>
        <a:lstStyle/>
        <a:p>
          <a:endParaRPr lang="en-GB"/>
        </a:p>
      </dgm:t>
    </dgm:pt>
    <dgm:pt modelId="{FAEF8CA6-4C1D-424A-9C0C-EAE369905D7B}">
      <dgm:prSet phldrT="[Text]"/>
      <dgm:spPr>
        <a:solidFill>
          <a:schemeClr val="accent2"/>
        </a:solidFill>
      </dgm:spPr>
      <dgm:t>
        <a:bodyPr/>
        <a:lstStyle/>
        <a:p>
          <a:r>
            <a:rPr lang="en-GB" dirty="0"/>
            <a:t>Suffixes</a:t>
          </a:r>
        </a:p>
      </dgm:t>
    </dgm:pt>
    <dgm:pt modelId="{ECB1D437-014B-2949-B874-F30256827563}" type="parTrans" cxnId="{37FF32F2-5CD1-C743-9C72-F9B15FEE6374}">
      <dgm:prSet/>
      <dgm:spPr/>
      <dgm:t>
        <a:bodyPr/>
        <a:lstStyle/>
        <a:p>
          <a:endParaRPr lang="en-GB" dirty="0"/>
        </a:p>
      </dgm:t>
    </dgm:pt>
    <dgm:pt modelId="{4D4B9BAF-C87B-CD49-882F-947D3103442F}" type="sibTrans" cxnId="{37FF32F2-5CD1-C743-9C72-F9B15FEE6374}">
      <dgm:prSet/>
      <dgm:spPr/>
      <dgm:t>
        <a:bodyPr/>
        <a:lstStyle/>
        <a:p>
          <a:endParaRPr lang="en-GB"/>
        </a:p>
      </dgm:t>
    </dgm:pt>
    <dgm:pt modelId="{E676CF61-97AD-BB45-AD71-1133B5D670B3}">
      <dgm:prSet phldrT="[Text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GB" dirty="0"/>
            <a:t>Homophones and Near Homophones</a:t>
          </a:r>
        </a:p>
      </dgm:t>
    </dgm:pt>
    <dgm:pt modelId="{53937E64-27A4-9C4C-A546-227EAC30D1CB}" type="parTrans" cxnId="{82BF189A-2CA1-EA4E-B0F6-79B308BF4DA0}">
      <dgm:prSet/>
      <dgm:spPr/>
      <dgm:t>
        <a:bodyPr/>
        <a:lstStyle/>
        <a:p>
          <a:endParaRPr lang="en-GB" dirty="0"/>
        </a:p>
      </dgm:t>
    </dgm:pt>
    <dgm:pt modelId="{C5118C6B-3AF6-9E48-9418-85BBFC0A6093}" type="sibTrans" cxnId="{82BF189A-2CA1-EA4E-B0F6-79B308BF4DA0}">
      <dgm:prSet/>
      <dgm:spPr/>
      <dgm:t>
        <a:bodyPr/>
        <a:lstStyle/>
        <a:p>
          <a:endParaRPr lang="en-GB"/>
        </a:p>
      </dgm:t>
    </dgm:pt>
    <dgm:pt modelId="{9F29D0F2-2AEB-7E49-8F43-F7AFD7B60245}">
      <dgm:prSet phldrT="[Text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GB" dirty="0"/>
            <a:t>Common Exception Words/Statutory Spellings</a:t>
          </a:r>
        </a:p>
      </dgm:t>
    </dgm:pt>
    <dgm:pt modelId="{77B4A695-8125-8A4A-9095-A6DEC020FAA9}" type="parTrans" cxnId="{607A8205-F937-5446-A2F9-65114A35D45E}">
      <dgm:prSet/>
      <dgm:spPr/>
      <dgm:t>
        <a:bodyPr/>
        <a:lstStyle/>
        <a:p>
          <a:endParaRPr lang="en-GB" dirty="0"/>
        </a:p>
      </dgm:t>
    </dgm:pt>
    <dgm:pt modelId="{7512AB4D-E608-B04B-B527-88C6F6135734}" type="sibTrans" cxnId="{607A8205-F937-5446-A2F9-65114A35D45E}">
      <dgm:prSet/>
      <dgm:spPr/>
      <dgm:t>
        <a:bodyPr/>
        <a:lstStyle/>
        <a:p>
          <a:endParaRPr lang="en-GB"/>
        </a:p>
      </dgm:t>
    </dgm:pt>
    <dgm:pt modelId="{5DD2CC83-71DA-9541-BAE3-2A63BB3583CF}">
      <dgm:prSet phldrT="[Text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GB" dirty="0"/>
            <a:t>Words</a:t>
          </a:r>
        </a:p>
      </dgm:t>
    </dgm:pt>
    <dgm:pt modelId="{D62A2054-BA2C-584F-8645-8004883689A3}" type="parTrans" cxnId="{7D0253BE-2B05-7F4C-8D3C-062FDD06A7D6}">
      <dgm:prSet/>
      <dgm:spPr/>
      <dgm:t>
        <a:bodyPr/>
        <a:lstStyle/>
        <a:p>
          <a:endParaRPr lang="en-GB" dirty="0"/>
        </a:p>
      </dgm:t>
    </dgm:pt>
    <dgm:pt modelId="{58FF960A-A636-0446-AABA-D19A2FAB2DA1}" type="sibTrans" cxnId="{7D0253BE-2B05-7F4C-8D3C-062FDD06A7D6}">
      <dgm:prSet/>
      <dgm:spPr/>
      <dgm:t>
        <a:bodyPr/>
        <a:lstStyle/>
        <a:p>
          <a:endParaRPr lang="en-GB"/>
        </a:p>
      </dgm:t>
    </dgm:pt>
    <dgm:pt modelId="{8ACD750D-6E89-F14C-826C-F7DAC5D78B86}" type="pres">
      <dgm:prSet presAssocID="{61DD9711-591A-3A41-9ECF-7B11F4789F3C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35CD4198-328A-7A42-A404-EAEEBCFA7C9F}" type="pres">
      <dgm:prSet presAssocID="{61DD9711-591A-3A41-9ECF-7B11F4789F3C}" presName="hierFlow" presStyleCnt="0"/>
      <dgm:spPr/>
    </dgm:pt>
    <dgm:pt modelId="{D525002C-5D3E-BD44-9D7E-2F8599E3C764}" type="pres">
      <dgm:prSet presAssocID="{61DD9711-591A-3A41-9ECF-7B11F4789F3C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0D6668C2-E4BB-A34F-9798-960A82F6321C}" type="pres">
      <dgm:prSet presAssocID="{8F131F6E-7891-6B48-9120-F930821338C6}" presName="Name17" presStyleCnt="0"/>
      <dgm:spPr/>
    </dgm:pt>
    <dgm:pt modelId="{386D43C9-4997-C748-BA33-D4DE6B943219}" type="pres">
      <dgm:prSet presAssocID="{8F131F6E-7891-6B48-9120-F930821338C6}" presName="level1Shape" presStyleLbl="node0" presStyleIdx="0" presStyleCnt="1">
        <dgm:presLayoutVars>
          <dgm:chPref val="3"/>
        </dgm:presLayoutVars>
      </dgm:prSet>
      <dgm:spPr/>
    </dgm:pt>
    <dgm:pt modelId="{2761AAC1-7E24-7849-9125-9577D633D7DE}" type="pres">
      <dgm:prSet presAssocID="{8F131F6E-7891-6B48-9120-F930821338C6}" presName="hierChild2" presStyleCnt="0"/>
      <dgm:spPr/>
    </dgm:pt>
    <dgm:pt modelId="{2261C958-BE9A-314B-8124-BF3093A69FAB}" type="pres">
      <dgm:prSet presAssocID="{BE3EFD26-0DD9-B349-9728-1EA2BF53D5CC}" presName="Name25" presStyleLbl="parChTrans1D2" presStyleIdx="0" presStyleCnt="1"/>
      <dgm:spPr/>
    </dgm:pt>
    <dgm:pt modelId="{21B37E62-8C5B-A449-B367-5E8D7D655A27}" type="pres">
      <dgm:prSet presAssocID="{BE3EFD26-0DD9-B349-9728-1EA2BF53D5CC}" presName="connTx" presStyleLbl="parChTrans1D2" presStyleIdx="0" presStyleCnt="1"/>
      <dgm:spPr/>
    </dgm:pt>
    <dgm:pt modelId="{A797AFE1-88EC-9044-BD2F-95073A17ADFE}" type="pres">
      <dgm:prSet presAssocID="{2C620580-7C09-554E-A865-B4E5FEEF4914}" presName="Name30" presStyleCnt="0"/>
      <dgm:spPr/>
    </dgm:pt>
    <dgm:pt modelId="{95E6040F-49D0-7D41-9EF9-799603A8A7EB}" type="pres">
      <dgm:prSet presAssocID="{2C620580-7C09-554E-A865-B4E5FEEF4914}" presName="level2Shape" presStyleLbl="node2" presStyleIdx="0" presStyleCnt="1"/>
      <dgm:spPr/>
    </dgm:pt>
    <dgm:pt modelId="{CE8E84D6-899F-E648-92DC-80E040944BCA}" type="pres">
      <dgm:prSet presAssocID="{2C620580-7C09-554E-A865-B4E5FEEF4914}" presName="hierChild3" presStyleCnt="0"/>
      <dgm:spPr/>
    </dgm:pt>
    <dgm:pt modelId="{CF052613-98AB-4B42-9B08-9F0BC8209186}" type="pres">
      <dgm:prSet presAssocID="{E52C5BEF-E0FA-3647-B92B-D25286520BD9}" presName="Name25" presStyleLbl="parChTrans1D3" presStyleIdx="0" presStyleCnt="1"/>
      <dgm:spPr/>
    </dgm:pt>
    <dgm:pt modelId="{66EFB118-7152-E346-AD0A-0F7477643189}" type="pres">
      <dgm:prSet presAssocID="{E52C5BEF-E0FA-3647-B92B-D25286520BD9}" presName="connTx" presStyleLbl="parChTrans1D3" presStyleIdx="0" presStyleCnt="1"/>
      <dgm:spPr/>
    </dgm:pt>
    <dgm:pt modelId="{934132B2-5569-6648-ABA9-EF4C7F90BAAB}" type="pres">
      <dgm:prSet presAssocID="{0712B71A-FF20-EC41-9374-E4EC51AB0282}" presName="Name30" presStyleCnt="0"/>
      <dgm:spPr/>
    </dgm:pt>
    <dgm:pt modelId="{CC9369FA-880B-8A4F-8A20-6A4DE19687BB}" type="pres">
      <dgm:prSet presAssocID="{0712B71A-FF20-EC41-9374-E4EC51AB0282}" presName="level2Shape" presStyleLbl="node3" presStyleIdx="0" presStyleCnt="1"/>
      <dgm:spPr/>
    </dgm:pt>
    <dgm:pt modelId="{B5104D77-0665-A24E-9BF5-B7FA9B7E8A2F}" type="pres">
      <dgm:prSet presAssocID="{0712B71A-FF20-EC41-9374-E4EC51AB0282}" presName="hierChild3" presStyleCnt="0"/>
      <dgm:spPr/>
    </dgm:pt>
    <dgm:pt modelId="{F5112501-3C95-8449-B16E-36FB08E56711}" type="pres">
      <dgm:prSet presAssocID="{3A7B4824-EA37-F547-B07E-E0547C77B697}" presName="Name25" presStyleLbl="parChTrans1D4" presStyleIdx="0" presStyleCnt="11"/>
      <dgm:spPr/>
    </dgm:pt>
    <dgm:pt modelId="{30963836-3195-EA4A-B5CA-0E03D4C14203}" type="pres">
      <dgm:prSet presAssocID="{3A7B4824-EA37-F547-B07E-E0547C77B697}" presName="connTx" presStyleLbl="parChTrans1D4" presStyleIdx="0" presStyleCnt="11"/>
      <dgm:spPr/>
    </dgm:pt>
    <dgm:pt modelId="{F4C1B1C6-8122-2544-AB28-A0BF2BB1AA91}" type="pres">
      <dgm:prSet presAssocID="{CC390526-E48E-894E-BC4D-B5C7A9D759E3}" presName="Name30" presStyleCnt="0"/>
      <dgm:spPr/>
    </dgm:pt>
    <dgm:pt modelId="{53E97CD4-84ED-8040-A6A6-40BD50ED10CC}" type="pres">
      <dgm:prSet presAssocID="{CC390526-E48E-894E-BC4D-B5C7A9D759E3}" presName="level2Shape" presStyleLbl="node4" presStyleIdx="0" presStyleCnt="11"/>
      <dgm:spPr/>
    </dgm:pt>
    <dgm:pt modelId="{A997080F-7A03-E540-AB1E-F230C323FBA8}" type="pres">
      <dgm:prSet presAssocID="{CC390526-E48E-894E-BC4D-B5C7A9D759E3}" presName="hierChild3" presStyleCnt="0"/>
      <dgm:spPr/>
    </dgm:pt>
    <dgm:pt modelId="{7A4C94B5-531A-914E-B979-1282058518CC}" type="pres">
      <dgm:prSet presAssocID="{AA6A2573-772B-4843-B00A-5DEED8E5478B}" presName="Name25" presStyleLbl="parChTrans1D4" presStyleIdx="1" presStyleCnt="11"/>
      <dgm:spPr/>
    </dgm:pt>
    <dgm:pt modelId="{C199561F-628B-7C45-AB8E-7644BF8CB0B4}" type="pres">
      <dgm:prSet presAssocID="{AA6A2573-772B-4843-B00A-5DEED8E5478B}" presName="connTx" presStyleLbl="parChTrans1D4" presStyleIdx="1" presStyleCnt="11"/>
      <dgm:spPr/>
    </dgm:pt>
    <dgm:pt modelId="{CBC04015-99D3-8848-AEBF-2B2565D0FF2F}" type="pres">
      <dgm:prSet presAssocID="{47D46B78-496D-8140-A442-1CD657C05596}" presName="Name30" presStyleCnt="0"/>
      <dgm:spPr/>
    </dgm:pt>
    <dgm:pt modelId="{B0F92168-DDF1-0C4F-BCFD-B6A13B4EDCBC}" type="pres">
      <dgm:prSet presAssocID="{47D46B78-496D-8140-A442-1CD657C05596}" presName="level2Shape" presStyleLbl="node4" presStyleIdx="1" presStyleCnt="11"/>
      <dgm:spPr/>
    </dgm:pt>
    <dgm:pt modelId="{D03BA76E-A645-A645-8B3A-43850197BDD4}" type="pres">
      <dgm:prSet presAssocID="{47D46B78-496D-8140-A442-1CD657C05596}" presName="hierChild3" presStyleCnt="0"/>
      <dgm:spPr/>
    </dgm:pt>
    <dgm:pt modelId="{D792D139-77E4-D943-B640-2B9EFAD27AC4}" type="pres">
      <dgm:prSet presAssocID="{A7864827-3294-9945-BE4C-0E933BF770DE}" presName="Name25" presStyleLbl="parChTrans1D4" presStyleIdx="2" presStyleCnt="11"/>
      <dgm:spPr/>
    </dgm:pt>
    <dgm:pt modelId="{3F269044-1B46-6341-89FE-38724AFD6B23}" type="pres">
      <dgm:prSet presAssocID="{A7864827-3294-9945-BE4C-0E933BF770DE}" presName="connTx" presStyleLbl="parChTrans1D4" presStyleIdx="2" presStyleCnt="11"/>
      <dgm:spPr/>
    </dgm:pt>
    <dgm:pt modelId="{194318B3-27B7-6F42-A181-4E2AC9028CF5}" type="pres">
      <dgm:prSet presAssocID="{FCBA5F79-25F8-4740-B171-3442E2DA23E9}" presName="Name30" presStyleCnt="0"/>
      <dgm:spPr/>
    </dgm:pt>
    <dgm:pt modelId="{69949DE5-C9A3-0C4B-ADBE-2E8B8FD1C157}" type="pres">
      <dgm:prSet presAssocID="{FCBA5F79-25F8-4740-B171-3442E2DA23E9}" presName="level2Shape" presStyleLbl="node4" presStyleIdx="2" presStyleCnt="11"/>
      <dgm:spPr/>
    </dgm:pt>
    <dgm:pt modelId="{50FDFBA9-E7DA-2C4E-B2B8-82FD3E5C7DE1}" type="pres">
      <dgm:prSet presAssocID="{FCBA5F79-25F8-4740-B171-3442E2DA23E9}" presName="hierChild3" presStyleCnt="0"/>
      <dgm:spPr/>
    </dgm:pt>
    <dgm:pt modelId="{F3583EFB-3CCD-6D4F-8870-D0B87C06AA21}" type="pres">
      <dgm:prSet presAssocID="{DF76F2EB-5DAC-A24C-A52B-70AE5B37F2CF}" presName="Name25" presStyleLbl="parChTrans1D4" presStyleIdx="3" presStyleCnt="11"/>
      <dgm:spPr/>
    </dgm:pt>
    <dgm:pt modelId="{B5DB2E26-B5ED-DB46-8C85-51512BB64992}" type="pres">
      <dgm:prSet presAssocID="{DF76F2EB-5DAC-A24C-A52B-70AE5B37F2CF}" presName="connTx" presStyleLbl="parChTrans1D4" presStyleIdx="3" presStyleCnt="11"/>
      <dgm:spPr/>
    </dgm:pt>
    <dgm:pt modelId="{7B550D33-3ECD-4C4A-AC59-C058325C9A6C}" type="pres">
      <dgm:prSet presAssocID="{D3DCD8AE-4461-CE47-9BD9-EA3FD2843F8E}" presName="Name30" presStyleCnt="0"/>
      <dgm:spPr/>
    </dgm:pt>
    <dgm:pt modelId="{19016CF2-A5C6-F446-A8F1-267F2AEA09F5}" type="pres">
      <dgm:prSet presAssocID="{D3DCD8AE-4461-CE47-9BD9-EA3FD2843F8E}" presName="level2Shape" presStyleLbl="node4" presStyleIdx="3" presStyleCnt="11"/>
      <dgm:spPr/>
    </dgm:pt>
    <dgm:pt modelId="{EAD74DEC-6AB4-B144-B1D6-FC542E27AC1C}" type="pres">
      <dgm:prSet presAssocID="{D3DCD8AE-4461-CE47-9BD9-EA3FD2843F8E}" presName="hierChild3" presStyleCnt="0"/>
      <dgm:spPr/>
    </dgm:pt>
    <dgm:pt modelId="{BBD4E8CC-1239-7E41-911B-B0AC5C6DE6A4}" type="pres">
      <dgm:prSet presAssocID="{0DE51170-AC26-164B-907F-10F414529381}" presName="Name25" presStyleLbl="parChTrans1D4" presStyleIdx="4" presStyleCnt="11"/>
      <dgm:spPr/>
    </dgm:pt>
    <dgm:pt modelId="{8EBF133B-097C-7147-90D6-D309A75895EE}" type="pres">
      <dgm:prSet presAssocID="{0DE51170-AC26-164B-907F-10F414529381}" presName="connTx" presStyleLbl="parChTrans1D4" presStyleIdx="4" presStyleCnt="11"/>
      <dgm:spPr/>
    </dgm:pt>
    <dgm:pt modelId="{2506125A-17E9-E649-8009-7913DB73DC85}" type="pres">
      <dgm:prSet presAssocID="{67F7AD1D-B53A-2247-A1C9-5116DD2984ED}" presName="Name30" presStyleCnt="0"/>
      <dgm:spPr/>
    </dgm:pt>
    <dgm:pt modelId="{641C7151-5CA5-004E-A574-AA282055D5C3}" type="pres">
      <dgm:prSet presAssocID="{67F7AD1D-B53A-2247-A1C9-5116DD2984ED}" presName="level2Shape" presStyleLbl="node4" presStyleIdx="4" presStyleCnt="11"/>
      <dgm:spPr/>
    </dgm:pt>
    <dgm:pt modelId="{2BC88BA5-30D2-F84A-802F-A1891E12E892}" type="pres">
      <dgm:prSet presAssocID="{67F7AD1D-B53A-2247-A1C9-5116DD2984ED}" presName="hierChild3" presStyleCnt="0"/>
      <dgm:spPr/>
    </dgm:pt>
    <dgm:pt modelId="{E4235466-0251-654A-8544-61DB30F6F82D}" type="pres">
      <dgm:prSet presAssocID="{F650E19D-1BCB-C74F-B3A2-CD8C5B6AF1EC}" presName="Name25" presStyleLbl="parChTrans1D4" presStyleIdx="5" presStyleCnt="11"/>
      <dgm:spPr/>
    </dgm:pt>
    <dgm:pt modelId="{C948DECF-05A4-2D49-89E6-CCE085BE295A}" type="pres">
      <dgm:prSet presAssocID="{F650E19D-1BCB-C74F-B3A2-CD8C5B6AF1EC}" presName="connTx" presStyleLbl="parChTrans1D4" presStyleIdx="5" presStyleCnt="11"/>
      <dgm:spPr/>
    </dgm:pt>
    <dgm:pt modelId="{8D16005A-16EC-514A-AC24-90BCEF68D13B}" type="pres">
      <dgm:prSet presAssocID="{FBE867FE-9D24-6949-A609-047927A056D3}" presName="Name30" presStyleCnt="0"/>
      <dgm:spPr/>
    </dgm:pt>
    <dgm:pt modelId="{CC796BC5-BE9C-A346-83E5-E12F16245151}" type="pres">
      <dgm:prSet presAssocID="{FBE867FE-9D24-6949-A609-047927A056D3}" presName="level2Shape" presStyleLbl="node4" presStyleIdx="5" presStyleCnt="11"/>
      <dgm:spPr/>
    </dgm:pt>
    <dgm:pt modelId="{8A7E8DA6-2B77-9F4A-9557-771403DD1005}" type="pres">
      <dgm:prSet presAssocID="{FBE867FE-9D24-6949-A609-047927A056D3}" presName="hierChild3" presStyleCnt="0"/>
      <dgm:spPr/>
    </dgm:pt>
    <dgm:pt modelId="{41866B0A-5ABD-A64E-B088-267E4401123F}" type="pres">
      <dgm:prSet presAssocID="{068F730B-CADB-8B40-B40B-CF4C7A9EB8DC}" presName="Name25" presStyleLbl="parChTrans1D4" presStyleIdx="6" presStyleCnt="11"/>
      <dgm:spPr/>
    </dgm:pt>
    <dgm:pt modelId="{2BE3D041-A857-3C4A-9920-A8E8A7DA94C3}" type="pres">
      <dgm:prSet presAssocID="{068F730B-CADB-8B40-B40B-CF4C7A9EB8DC}" presName="connTx" presStyleLbl="parChTrans1D4" presStyleIdx="6" presStyleCnt="11"/>
      <dgm:spPr/>
    </dgm:pt>
    <dgm:pt modelId="{C4461951-9BDC-9143-AB74-E07AE6919518}" type="pres">
      <dgm:prSet presAssocID="{E3E711DA-56B8-BF49-AE5F-F01D188420CC}" presName="Name30" presStyleCnt="0"/>
      <dgm:spPr/>
    </dgm:pt>
    <dgm:pt modelId="{1B8C6C6A-9161-784D-8D5A-69BE2F4C84FB}" type="pres">
      <dgm:prSet presAssocID="{E3E711DA-56B8-BF49-AE5F-F01D188420CC}" presName="level2Shape" presStyleLbl="node4" presStyleIdx="6" presStyleCnt="11"/>
      <dgm:spPr/>
    </dgm:pt>
    <dgm:pt modelId="{B5AEB589-2EEF-AD4C-A25A-42E353122E13}" type="pres">
      <dgm:prSet presAssocID="{E3E711DA-56B8-BF49-AE5F-F01D188420CC}" presName="hierChild3" presStyleCnt="0"/>
      <dgm:spPr/>
    </dgm:pt>
    <dgm:pt modelId="{3894C5E0-C086-9F4F-A802-917BB13F2F55}" type="pres">
      <dgm:prSet presAssocID="{ECB1D437-014B-2949-B874-F30256827563}" presName="Name25" presStyleLbl="parChTrans1D4" presStyleIdx="7" presStyleCnt="11"/>
      <dgm:spPr/>
    </dgm:pt>
    <dgm:pt modelId="{0C014132-E4DE-594A-AAA2-9D60CFD11356}" type="pres">
      <dgm:prSet presAssocID="{ECB1D437-014B-2949-B874-F30256827563}" presName="connTx" presStyleLbl="parChTrans1D4" presStyleIdx="7" presStyleCnt="11"/>
      <dgm:spPr/>
    </dgm:pt>
    <dgm:pt modelId="{3F5EA619-22CA-AF46-85F4-FC4C79D2F840}" type="pres">
      <dgm:prSet presAssocID="{FAEF8CA6-4C1D-424A-9C0C-EAE369905D7B}" presName="Name30" presStyleCnt="0"/>
      <dgm:spPr/>
    </dgm:pt>
    <dgm:pt modelId="{61D36A7A-CA62-7848-BFEF-15321DFE0120}" type="pres">
      <dgm:prSet presAssocID="{FAEF8CA6-4C1D-424A-9C0C-EAE369905D7B}" presName="level2Shape" presStyleLbl="node4" presStyleIdx="7" presStyleCnt="11"/>
      <dgm:spPr/>
    </dgm:pt>
    <dgm:pt modelId="{BE001A84-2876-F64C-A9E4-7A3AD0E4449C}" type="pres">
      <dgm:prSet presAssocID="{FAEF8CA6-4C1D-424A-9C0C-EAE369905D7B}" presName="hierChild3" presStyleCnt="0"/>
      <dgm:spPr/>
    </dgm:pt>
    <dgm:pt modelId="{A455FAAD-702A-B64B-AFD1-BB9C2099A380}" type="pres">
      <dgm:prSet presAssocID="{D62A2054-BA2C-584F-8645-8004883689A3}" presName="Name25" presStyleLbl="parChTrans1D4" presStyleIdx="8" presStyleCnt="11"/>
      <dgm:spPr/>
    </dgm:pt>
    <dgm:pt modelId="{B69E91BA-EDE8-C149-91B0-6AD52C872B59}" type="pres">
      <dgm:prSet presAssocID="{D62A2054-BA2C-584F-8645-8004883689A3}" presName="connTx" presStyleLbl="parChTrans1D4" presStyleIdx="8" presStyleCnt="11"/>
      <dgm:spPr/>
    </dgm:pt>
    <dgm:pt modelId="{A8A60D9B-08CD-BA49-8F8F-62FD65182738}" type="pres">
      <dgm:prSet presAssocID="{5DD2CC83-71DA-9541-BAE3-2A63BB3583CF}" presName="Name30" presStyleCnt="0"/>
      <dgm:spPr/>
    </dgm:pt>
    <dgm:pt modelId="{799445B0-57A0-A242-9439-8F2F06D0C8AF}" type="pres">
      <dgm:prSet presAssocID="{5DD2CC83-71DA-9541-BAE3-2A63BB3583CF}" presName="level2Shape" presStyleLbl="node4" presStyleIdx="8" presStyleCnt="11"/>
      <dgm:spPr/>
    </dgm:pt>
    <dgm:pt modelId="{AD990B68-2360-B14F-AB02-6CC6A3326530}" type="pres">
      <dgm:prSet presAssocID="{5DD2CC83-71DA-9541-BAE3-2A63BB3583CF}" presName="hierChild3" presStyleCnt="0"/>
      <dgm:spPr/>
    </dgm:pt>
    <dgm:pt modelId="{CC9D643F-2032-AD4E-9BAA-F52DAD686F4E}" type="pres">
      <dgm:prSet presAssocID="{77B4A695-8125-8A4A-9095-A6DEC020FAA9}" presName="Name25" presStyleLbl="parChTrans1D4" presStyleIdx="9" presStyleCnt="11"/>
      <dgm:spPr/>
    </dgm:pt>
    <dgm:pt modelId="{8A1FA7F5-731E-E948-941B-3B3A1FC10F60}" type="pres">
      <dgm:prSet presAssocID="{77B4A695-8125-8A4A-9095-A6DEC020FAA9}" presName="connTx" presStyleLbl="parChTrans1D4" presStyleIdx="9" presStyleCnt="11"/>
      <dgm:spPr/>
    </dgm:pt>
    <dgm:pt modelId="{19371825-727A-4941-9BE5-5A8A94150C6C}" type="pres">
      <dgm:prSet presAssocID="{9F29D0F2-2AEB-7E49-8F43-F7AFD7B60245}" presName="Name30" presStyleCnt="0"/>
      <dgm:spPr/>
    </dgm:pt>
    <dgm:pt modelId="{6BC4432E-2CEE-E649-87EF-700B4C8469D3}" type="pres">
      <dgm:prSet presAssocID="{9F29D0F2-2AEB-7E49-8F43-F7AFD7B60245}" presName="level2Shape" presStyleLbl="node4" presStyleIdx="9" presStyleCnt="11"/>
      <dgm:spPr/>
    </dgm:pt>
    <dgm:pt modelId="{935365D0-5B66-A84C-A984-231BB1681CB0}" type="pres">
      <dgm:prSet presAssocID="{9F29D0F2-2AEB-7E49-8F43-F7AFD7B60245}" presName="hierChild3" presStyleCnt="0"/>
      <dgm:spPr/>
    </dgm:pt>
    <dgm:pt modelId="{490DF53B-1682-B548-A707-E43047E9794B}" type="pres">
      <dgm:prSet presAssocID="{53937E64-27A4-9C4C-A546-227EAC30D1CB}" presName="Name25" presStyleLbl="parChTrans1D4" presStyleIdx="10" presStyleCnt="11"/>
      <dgm:spPr/>
    </dgm:pt>
    <dgm:pt modelId="{221174B3-C5C4-D045-B459-19A922268464}" type="pres">
      <dgm:prSet presAssocID="{53937E64-27A4-9C4C-A546-227EAC30D1CB}" presName="connTx" presStyleLbl="parChTrans1D4" presStyleIdx="10" presStyleCnt="11"/>
      <dgm:spPr/>
    </dgm:pt>
    <dgm:pt modelId="{6ED91EFD-016C-894A-B60D-B7A841BA26DD}" type="pres">
      <dgm:prSet presAssocID="{E676CF61-97AD-BB45-AD71-1133B5D670B3}" presName="Name30" presStyleCnt="0"/>
      <dgm:spPr/>
    </dgm:pt>
    <dgm:pt modelId="{4BD215BA-8313-7844-B62E-D15B917C3F7B}" type="pres">
      <dgm:prSet presAssocID="{E676CF61-97AD-BB45-AD71-1133B5D670B3}" presName="level2Shape" presStyleLbl="node4" presStyleIdx="10" presStyleCnt="11"/>
      <dgm:spPr/>
    </dgm:pt>
    <dgm:pt modelId="{D973B8A5-2DEB-7849-80B6-0453786D2D0C}" type="pres">
      <dgm:prSet presAssocID="{E676CF61-97AD-BB45-AD71-1133B5D670B3}" presName="hierChild3" presStyleCnt="0"/>
      <dgm:spPr/>
    </dgm:pt>
    <dgm:pt modelId="{973AA43C-E24B-AD4E-BF88-72853E657CEB}" type="pres">
      <dgm:prSet presAssocID="{61DD9711-591A-3A41-9ECF-7B11F4789F3C}" presName="bgShapesFlow" presStyleCnt="0"/>
      <dgm:spPr/>
    </dgm:pt>
  </dgm:ptLst>
  <dgm:cxnLst>
    <dgm:cxn modelId="{A9D1C203-7ADC-994F-96C4-5A888B6E4140}" type="presOf" srcId="{0DE51170-AC26-164B-907F-10F414529381}" destId="{8EBF133B-097C-7147-90D6-D309A75895EE}" srcOrd="1" destOrd="0" presId="urn:microsoft.com/office/officeart/2005/8/layout/hierarchy5"/>
    <dgm:cxn modelId="{607A8205-F937-5446-A2F9-65114A35D45E}" srcId="{5DD2CC83-71DA-9541-BAE3-2A63BB3583CF}" destId="{9F29D0F2-2AEB-7E49-8F43-F7AFD7B60245}" srcOrd="0" destOrd="0" parTransId="{77B4A695-8125-8A4A-9095-A6DEC020FAA9}" sibTransId="{7512AB4D-E608-B04B-B527-88C6F6135734}"/>
    <dgm:cxn modelId="{1BA8AA18-FDB2-C14E-9F84-E3DD9D5F1FB9}" type="presOf" srcId="{77B4A695-8125-8A4A-9095-A6DEC020FAA9}" destId="{8A1FA7F5-731E-E948-941B-3B3A1FC10F60}" srcOrd="1" destOrd="0" presId="urn:microsoft.com/office/officeart/2005/8/layout/hierarchy5"/>
    <dgm:cxn modelId="{9D437426-61BA-F34B-A27F-765CFF8D54B6}" type="presOf" srcId="{E676CF61-97AD-BB45-AD71-1133B5D670B3}" destId="{4BD215BA-8313-7844-B62E-D15B917C3F7B}" srcOrd="0" destOrd="0" presId="urn:microsoft.com/office/officeart/2005/8/layout/hierarchy5"/>
    <dgm:cxn modelId="{140B0127-E97D-A942-BD0D-734F25838786}" type="presOf" srcId="{CC390526-E48E-894E-BC4D-B5C7A9D759E3}" destId="{53E97CD4-84ED-8040-A6A6-40BD50ED10CC}" srcOrd="0" destOrd="0" presId="urn:microsoft.com/office/officeart/2005/8/layout/hierarchy5"/>
    <dgm:cxn modelId="{A0144B28-9B2F-4A46-8E7B-4D8CD30EC75A}" type="presOf" srcId="{67F7AD1D-B53A-2247-A1C9-5116DD2984ED}" destId="{641C7151-5CA5-004E-A574-AA282055D5C3}" srcOrd="0" destOrd="0" presId="urn:microsoft.com/office/officeart/2005/8/layout/hierarchy5"/>
    <dgm:cxn modelId="{D6325F34-AA1B-514B-AE0E-37F80BE1C906}" type="presOf" srcId="{DF76F2EB-5DAC-A24C-A52B-70AE5B37F2CF}" destId="{F3583EFB-3CCD-6D4F-8870-D0B87C06AA21}" srcOrd="0" destOrd="0" presId="urn:microsoft.com/office/officeart/2005/8/layout/hierarchy5"/>
    <dgm:cxn modelId="{9F192E3D-D05A-A342-8F53-12A42080EC84}" type="presOf" srcId="{5DD2CC83-71DA-9541-BAE3-2A63BB3583CF}" destId="{799445B0-57A0-A242-9439-8F2F06D0C8AF}" srcOrd="0" destOrd="0" presId="urn:microsoft.com/office/officeart/2005/8/layout/hierarchy5"/>
    <dgm:cxn modelId="{F9BD583D-05E7-4B42-8B63-38027003F27A}" type="presOf" srcId="{AA6A2573-772B-4843-B00A-5DEED8E5478B}" destId="{C199561F-628B-7C45-AB8E-7644BF8CB0B4}" srcOrd="1" destOrd="0" presId="urn:microsoft.com/office/officeart/2005/8/layout/hierarchy5"/>
    <dgm:cxn modelId="{6ECAA245-3E3A-D842-823B-5AABDEC6A495}" type="presOf" srcId="{8F131F6E-7891-6B48-9120-F930821338C6}" destId="{386D43C9-4997-C748-BA33-D4DE6B943219}" srcOrd="0" destOrd="0" presId="urn:microsoft.com/office/officeart/2005/8/layout/hierarchy5"/>
    <dgm:cxn modelId="{288A2E49-1390-9E45-8D45-8427FFD93AEC}" type="presOf" srcId="{E52C5BEF-E0FA-3647-B92B-D25286520BD9}" destId="{CF052613-98AB-4B42-9B08-9F0BC8209186}" srcOrd="0" destOrd="0" presId="urn:microsoft.com/office/officeart/2005/8/layout/hierarchy5"/>
    <dgm:cxn modelId="{16C50A4D-4B67-8D42-B5B3-B7510447250C}" type="presOf" srcId="{0DE51170-AC26-164B-907F-10F414529381}" destId="{BBD4E8CC-1239-7E41-911B-B0AC5C6DE6A4}" srcOrd="0" destOrd="0" presId="urn:microsoft.com/office/officeart/2005/8/layout/hierarchy5"/>
    <dgm:cxn modelId="{25A29B53-76C3-BA42-BE8C-D784D3A47B96}" type="presOf" srcId="{A7864827-3294-9945-BE4C-0E933BF770DE}" destId="{D792D139-77E4-D943-B640-2B9EFAD27AC4}" srcOrd="0" destOrd="0" presId="urn:microsoft.com/office/officeart/2005/8/layout/hierarchy5"/>
    <dgm:cxn modelId="{3DF23A59-392A-1E4F-BB61-E68EBA0D1124}" type="presOf" srcId="{77B4A695-8125-8A4A-9095-A6DEC020FAA9}" destId="{CC9D643F-2032-AD4E-9BAA-F52DAD686F4E}" srcOrd="0" destOrd="0" presId="urn:microsoft.com/office/officeart/2005/8/layout/hierarchy5"/>
    <dgm:cxn modelId="{FBA33861-BAEE-8845-9500-0390798DCED3}" srcId="{CC390526-E48E-894E-BC4D-B5C7A9D759E3}" destId="{D3DCD8AE-4461-CE47-9BD9-EA3FD2843F8E}" srcOrd="2" destOrd="0" parTransId="{DF76F2EB-5DAC-A24C-A52B-70AE5B37F2CF}" sibTransId="{43375A9E-FC48-C249-810B-8F63FA37E8B8}"/>
    <dgm:cxn modelId="{E2B39362-BCDA-7A4D-99E7-2C8182A26B6B}" srcId="{0712B71A-FF20-EC41-9374-E4EC51AB0282}" destId="{CC390526-E48E-894E-BC4D-B5C7A9D759E3}" srcOrd="0" destOrd="0" parTransId="{3A7B4824-EA37-F547-B07E-E0547C77B697}" sibTransId="{B5C11B4E-6324-2648-A4EB-7571F7C51BB9}"/>
    <dgm:cxn modelId="{1FB96C63-048B-7A4F-AA47-85E25A7F2EBC}" srcId="{61DD9711-591A-3A41-9ECF-7B11F4789F3C}" destId="{8F131F6E-7891-6B48-9120-F930821338C6}" srcOrd="0" destOrd="0" parTransId="{DD5CBFF3-572F-4E45-A59E-E196E6D03F20}" sibTransId="{F3029E59-3635-8E4B-B3E5-95647CB2154A}"/>
    <dgm:cxn modelId="{1469FA64-F827-1041-BFEA-92CFD517D279}" type="presOf" srcId="{F650E19D-1BCB-C74F-B3A2-CD8C5B6AF1EC}" destId="{E4235466-0251-654A-8544-61DB30F6F82D}" srcOrd="0" destOrd="0" presId="urn:microsoft.com/office/officeart/2005/8/layout/hierarchy5"/>
    <dgm:cxn modelId="{DB2D9C66-D758-9644-93E4-8D88CC379BBE}" srcId="{0712B71A-FF20-EC41-9374-E4EC51AB0282}" destId="{FBE867FE-9D24-6949-A609-047927A056D3}" srcOrd="1" destOrd="0" parTransId="{F650E19D-1BCB-C74F-B3A2-CD8C5B6AF1EC}" sibTransId="{8586DE53-F4FC-6643-A8B6-6970EB5B65CD}"/>
    <dgm:cxn modelId="{A5912567-B1C7-A143-A47C-E26C549D6EC0}" type="presOf" srcId="{61DD9711-591A-3A41-9ECF-7B11F4789F3C}" destId="{8ACD750D-6E89-F14C-826C-F7DAC5D78B86}" srcOrd="0" destOrd="0" presId="urn:microsoft.com/office/officeart/2005/8/layout/hierarchy5"/>
    <dgm:cxn modelId="{F2F1EF6C-204C-7A46-984F-1F5F855259DD}" srcId="{2C620580-7C09-554E-A865-B4E5FEEF4914}" destId="{0712B71A-FF20-EC41-9374-E4EC51AB0282}" srcOrd="0" destOrd="0" parTransId="{E52C5BEF-E0FA-3647-B92B-D25286520BD9}" sibTransId="{F60E1782-B542-3F48-BBDF-111B1BC05933}"/>
    <dgm:cxn modelId="{C289416D-9103-3D42-A9B6-6E84A25E3D21}" type="presOf" srcId="{A7864827-3294-9945-BE4C-0E933BF770DE}" destId="{3F269044-1B46-6341-89FE-38724AFD6B23}" srcOrd="1" destOrd="0" presId="urn:microsoft.com/office/officeart/2005/8/layout/hierarchy5"/>
    <dgm:cxn modelId="{EDA1DF6F-D20C-B54E-85F3-A46BD6047168}" type="presOf" srcId="{2C620580-7C09-554E-A865-B4E5FEEF4914}" destId="{95E6040F-49D0-7D41-9EF9-799603A8A7EB}" srcOrd="0" destOrd="0" presId="urn:microsoft.com/office/officeart/2005/8/layout/hierarchy5"/>
    <dgm:cxn modelId="{ADAB4072-E955-2D46-BCB9-ABE8A1A5290E}" type="presOf" srcId="{53937E64-27A4-9C4C-A546-227EAC30D1CB}" destId="{490DF53B-1682-B548-A707-E43047E9794B}" srcOrd="0" destOrd="0" presId="urn:microsoft.com/office/officeart/2005/8/layout/hierarchy5"/>
    <dgm:cxn modelId="{23C5E87C-384E-8348-9B68-92E1BA53B575}" type="presOf" srcId="{53937E64-27A4-9C4C-A546-227EAC30D1CB}" destId="{221174B3-C5C4-D045-B459-19A922268464}" srcOrd="1" destOrd="0" presId="urn:microsoft.com/office/officeart/2005/8/layout/hierarchy5"/>
    <dgm:cxn modelId="{FEE71D83-856A-374E-B505-29DEB6669DA5}" srcId="{CC390526-E48E-894E-BC4D-B5C7A9D759E3}" destId="{67F7AD1D-B53A-2247-A1C9-5116DD2984ED}" srcOrd="3" destOrd="0" parTransId="{0DE51170-AC26-164B-907F-10F414529381}" sibTransId="{8A050BB4-E5A4-0341-B682-B320E613019F}"/>
    <dgm:cxn modelId="{9256C890-587E-1046-AC4E-88A90A1B6B29}" type="presOf" srcId="{ECB1D437-014B-2949-B874-F30256827563}" destId="{3894C5E0-C086-9F4F-A802-917BB13F2F55}" srcOrd="0" destOrd="0" presId="urn:microsoft.com/office/officeart/2005/8/layout/hierarchy5"/>
    <dgm:cxn modelId="{52D1C595-0ECF-244F-9556-48C0AE1839DB}" type="presOf" srcId="{AA6A2573-772B-4843-B00A-5DEED8E5478B}" destId="{7A4C94B5-531A-914E-B979-1282058518CC}" srcOrd="0" destOrd="0" presId="urn:microsoft.com/office/officeart/2005/8/layout/hierarchy5"/>
    <dgm:cxn modelId="{82BF189A-2CA1-EA4E-B0F6-79B308BF4DA0}" srcId="{5DD2CC83-71DA-9541-BAE3-2A63BB3583CF}" destId="{E676CF61-97AD-BB45-AD71-1133B5D670B3}" srcOrd="1" destOrd="0" parTransId="{53937E64-27A4-9C4C-A546-227EAC30D1CB}" sibTransId="{C5118C6B-3AF6-9E48-9418-85BBFC0A6093}"/>
    <dgm:cxn modelId="{0947C19D-7F16-0B45-ABEA-1B9D2A503F8C}" type="presOf" srcId="{3A7B4824-EA37-F547-B07E-E0547C77B697}" destId="{F5112501-3C95-8449-B16E-36FB08E56711}" srcOrd="0" destOrd="0" presId="urn:microsoft.com/office/officeart/2005/8/layout/hierarchy5"/>
    <dgm:cxn modelId="{C22A3C9F-5B38-EB4B-B791-B07EEEFCF0DA}" type="presOf" srcId="{FBE867FE-9D24-6949-A609-047927A056D3}" destId="{CC796BC5-BE9C-A346-83E5-E12F16245151}" srcOrd="0" destOrd="0" presId="urn:microsoft.com/office/officeart/2005/8/layout/hierarchy5"/>
    <dgm:cxn modelId="{438A969F-6D3B-CB49-9DA9-9E0A37EE658C}" type="presOf" srcId="{BE3EFD26-0DD9-B349-9728-1EA2BF53D5CC}" destId="{2261C958-BE9A-314B-8124-BF3093A69FAB}" srcOrd="0" destOrd="0" presId="urn:microsoft.com/office/officeart/2005/8/layout/hierarchy5"/>
    <dgm:cxn modelId="{E75EB69F-1661-6B45-9D1A-CEC00935ADF7}" srcId="{CC390526-E48E-894E-BC4D-B5C7A9D759E3}" destId="{47D46B78-496D-8140-A442-1CD657C05596}" srcOrd="0" destOrd="0" parTransId="{AA6A2573-772B-4843-B00A-5DEED8E5478B}" sibTransId="{5CEC24AD-CD12-454B-969D-2F1E4113B9C3}"/>
    <dgm:cxn modelId="{5B886FA3-1EFE-2E4C-97BD-158D6FDEFAD4}" type="presOf" srcId="{0712B71A-FF20-EC41-9374-E4EC51AB0282}" destId="{CC9369FA-880B-8A4F-8A20-6A4DE19687BB}" srcOrd="0" destOrd="0" presId="urn:microsoft.com/office/officeart/2005/8/layout/hierarchy5"/>
    <dgm:cxn modelId="{C69F85A7-D67A-FF40-81E6-CB17299A6BFA}" type="presOf" srcId="{ECB1D437-014B-2949-B874-F30256827563}" destId="{0C014132-E4DE-594A-AAA2-9D60CFD11356}" srcOrd="1" destOrd="0" presId="urn:microsoft.com/office/officeart/2005/8/layout/hierarchy5"/>
    <dgm:cxn modelId="{0EA12BA9-DF41-D54A-BD8A-77493D94307F}" type="presOf" srcId="{FCBA5F79-25F8-4740-B171-3442E2DA23E9}" destId="{69949DE5-C9A3-0C4B-ADBE-2E8B8FD1C157}" srcOrd="0" destOrd="0" presId="urn:microsoft.com/office/officeart/2005/8/layout/hierarchy5"/>
    <dgm:cxn modelId="{464CE2A9-22A9-834F-935F-F316A4B71D6A}" type="presOf" srcId="{D62A2054-BA2C-584F-8645-8004883689A3}" destId="{A455FAAD-702A-B64B-AFD1-BB9C2099A380}" srcOrd="0" destOrd="0" presId="urn:microsoft.com/office/officeart/2005/8/layout/hierarchy5"/>
    <dgm:cxn modelId="{A49DECAA-46FE-7A4F-8718-277007D512CA}" type="presOf" srcId="{D62A2054-BA2C-584F-8645-8004883689A3}" destId="{B69E91BA-EDE8-C149-91B0-6AD52C872B59}" srcOrd="1" destOrd="0" presId="urn:microsoft.com/office/officeart/2005/8/layout/hierarchy5"/>
    <dgm:cxn modelId="{50F80AB0-5F66-4D46-A21E-C6DA6DEAC129}" type="presOf" srcId="{BE3EFD26-0DD9-B349-9728-1EA2BF53D5CC}" destId="{21B37E62-8C5B-A449-B367-5E8D7D655A27}" srcOrd="1" destOrd="0" presId="urn:microsoft.com/office/officeart/2005/8/layout/hierarchy5"/>
    <dgm:cxn modelId="{3DF71DB6-6A27-1644-A0CF-5A12E653F88F}" type="presOf" srcId="{FAEF8CA6-4C1D-424A-9C0C-EAE369905D7B}" destId="{61D36A7A-CA62-7848-BFEF-15321DFE0120}" srcOrd="0" destOrd="0" presId="urn:microsoft.com/office/officeart/2005/8/layout/hierarchy5"/>
    <dgm:cxn modelId="{7D0253BE-2B05-7F4C-8D3C-062FDD06A7D6}" srcId="{0712B71A-FF20-EC41-9374-E4EC51AB0282}" destId="{5DD2CC83-71DA-9541-BAE3-2A63BB3583CF}" srcOrd="2" destOrd="0" parTransId="{D62A2054-BA2C-584F-8645-8004883689A3}" sibTransId="{58FF960A-A636-0446-AABA-D19A2FAB2DA1}"/>
    <dgm:cxn modelId="{8F7EB0BE-A8DA-0A47-A3E3-13A2B8DDAAEC}" type="presOf" srcId="{E3E711DA-56B8-BF49-AE5F-F01D188420CC}" destId="{1B8C6C6A-9161-784D-8D5A-69BE2F4C84FB}" srcOrd="0" destOrd="0" presId="urn:microsoft.com/office/officeart/2005/8/layout/hierarchy5"/>
    <dgm:cxn modelId="{17DEF1C3-7292-9F4E-9EB1-10A5F23A38F1}" type="presOf" srcId="{47D46B78-496D-8140-A442-1CD657C05596}" destId="{B0F92168-DDF1-0C4F-BCFD-B6A13B4EDCBC}" srcOrd="0" destOrd="0" presId="urn:microsoft.com/office/officeart/2005/8/layout/hierarchy5"/>
    <dgm:cxn modelId="{A9300FC7-EF8A-3245-A3A7-0F2443DA78FA}" srcId="{CC390526-E48E-894E-BC4D-B5C7A9D759E3}" destId="{FCBA5F79-25F8-4740-B171-3442E2DA23E9}" srcOrd="1" destOrd="0" parTransId="{A7864827-3294-9945-BE4C-0E933BF770DE}" sibTransId="{D63EB30E-4611-024E-B20A-213742887998}"/>
    <dgm:cxn modelId="{DB7018C7-B811-C946-89FF-C0364773817F}" type="presOf" srcId="{3A7B4824-EA37-F547-B07E-E0547C77B697}" destId="{30963836-3195-EA4A-B5CA-0E03D4C14203}" srcOrd="1" destOrd="0" presId="urn:microsoft.com/office/officeart/2005/8/layout/hierarchy5"/>
    <dgm:cxn modelId="{3D9A29D0-7420-7A46-B0AF-10D352C879C8}" srcId="{FBE867FE-9D24-6949-A609-047927A056D3}" destId="{E3E711DA-56B8-BF49-AE5F-F01D188420CC}" srcOrd="0" destOrd="0" parTransId="{068F730B-CADB-8B40-B40B-CF4C7A9EB8DC}" sibTransId="{FBF04CA5-5D33-D048-A67C-F9FCA58A4024}"/>
    <dgm:cxn modelId="{9774A2D1-FCB4-424C-862F-6DAD7073DEB2}" type="presOf" srcId="{9F29D0F2-2AEB-7E49-8F43-F7AFD7B60245}" destId="{6BC4432E-2CEE-E649-87EF-700B4C8469D3}" srcOrd="0" destOrd="0" presId="urn:microsoft.com/office/officeart/2005/8/layout/hierarchy5"/>
    <dgm:cxn modelId="{007EE9D2-7565-F643-9DCC-639F7E18B3C1}" type="presOf" srcId="{F650E19D-1BCB-C74F-B3A2-CD8C5B6AF1EC}" destId="{C948DECF-05A4-2D49-89E6-CCE085BE295A}" srcOrd="1" destOrd="0" presId="urn:microsoft.com/office/officeart/2005/8/layout/hierarchy5"/>
    <dgm:cxn modelId="{1BAB48DF-9BCF-D34C-97F6-E00D9BEC69A3}" type="presOf" srcId="{068F730B-CADB-8B40-B40B-CF4C7A9EB8DC}" destId="{41866B0A-5ABD-A64E-B088-267E4401123F}" srcOrd="0" destOrd="0" presId="urn:microsoft.com/office/officeart/2005/8/layout/hierarchy5"/>
    <dgm:cxn modelId="{8C2E0EF0-641E-0348-BC56-A2D3E95BFD60}" type="presOf" srcId="{DF76F2EB-5DAC-A24C-A52B-70AE5B37F2CF}" destId="{B5DB2E26-B5ED-DB46-8C85-51512BB64992}" srcOrd="1" destOrd="0" presId="urn:microsoft.com/office/officeart/2005/8/layout/hierarchy5"/>
    <dgm:cxn modelId="{A5ED22F1-0F9D-7F46-8BAD-1CC8E1917FCB}" type="presOf" srcId="{E52C5BEF-E0FA-3647-B92B-D25286520BD9}" destId="{66EFB118-7152-E346-AD0A-0F7477643189}" srcOrd="1" destOrd="0" presId="urn:microsoft.com/office/officeart/2005/8/layout/hierarchy5"/>
    <dgm:cxn modelId="{37FF32F2-5CD1-C743-9C72-F9B15FEE6374}" srcId="{FBE867FE-9D24-6949-A609-047927A056D3}" destId="{FAEF8CA6-4C1D-424A-9C0C-EAE369905D7B}" srcOrd="1" destOrd="0" parTransId="{ECB1D437-014B-2949-B874-F30256827563}" sibTransId="{4D4B9BAF-C87B-CD49-882F-947D3103442F}"/>
    <dgm:cxn modelId="{B36324F7-652E-5240-ADB8-207B6C2CDFB7}" type="presOf" srcId="{D3DCD8AE-4461-CE47-9BD9-EA3FD2843F8E}" destId="{19016CF2-A5C6-F446-A8F1-267F2AEA09F5}" srcOrd="0" destOrd="0" presId="urn:microsoft.com/office/officeart/2005/8/layout/hierarchy5"/>
    <dgm:cxn modelId="{5A5E46FB-3109-4045-87F9-8A869C9688DB}" srcId="{8F131F6E-7891-6B48-9120-F930821338C6}" destId="{2C620580-7C09-554E-A865-B4E5FEEF4914}" srcOrd="0" destOrd="0" parTransId="{BE3EFD26-0DD9-B349-9728-1EA2BF53D5CC}" sibTransId="{3F35F2C4-2429-204F-9B76-4864DBEFB0D8}"/>
    <dgm:cxn modelId="{3CF83CFD-C942-5A4A-A5B4-4FFF9F628F00}" type="presOf" srcId="{068F730B-CADB-8B40-B40B-CF4C7A9EB8DC}" destId="{2BE3D041-A857-3C4A-9920-A8E8A7DA94C3}" srcOrd="1" destOrd="0" presId="urn:microsoft.com/office/officeart/2005/8/layout/hierarchy5"/>
    <dgm:cxn modelId="{5CCE4D20-A4D5-C04F-B6C2-C924C3FFFE46}" type="presParOf" srcId="{8ACD750D-6E89-F14C-826C-F7DAC5D78B86}" destId="{35CD4198-328A-7A42-A404-EAEEBCFA7C9F}" srcOrd="0" destOrd="0" presId="urn:microsoft.com/office/officeart/2005/8/layout/hierarchy5"/>
    <dgm:cxn modelId="{5E617ADD-7075-2B45-A237-A1FE578D7528}" type="presParOf" srcId="{35CD4198-328A-7A42-A404-EAEEBCFA7C9F}" destId="{D525002C-5D3E-BD44-9D7E-2F8599E3C764}" srcOrd="0" destOrd="0" presId="urn:microsoft.com/office/officeart/2005/8/layout/hierarchy5"/>
    <dgm:cxn modelId="{8D9F6178-54B0-8844-B137-4B007A525245}" type="presParOf" srcId="{D525002C-5D3E-BD44-9D7E-2F8599E3C764}" destId="{0D6668C2-E4BB-A34F-9798-960A82F6321C}" srcOrd="0" destOrd="0" presId="urn:microsoft.com/office/officeart/2005/8/layout/hierarchy5"/>
    <dgm:cxn modelId="{EF5C4381-EE9E-9548-A5EF-3D37065CA2F2}" type="presParOf" srcId="{0D6668C2-E4BB-A34F-9798-960A82F6321C}" destId="{386D43C9-4997-C748-BA33-D4DE6B943219}" srcOrd="0" destOrd="0" presId="urn:microsoft.com/office/officeart/2005/8/layout/hierarchy5"/>
    <dgm:cxn modelId="{C7CE0D05-F678-4149-B3C1-7A9280D608D7}" type="presParOf" srcId="{0D6668C2-E4BB-A34F-9798-960A82F6321C}" destId="{2761AAC1-7E24-7849-9125-9577D633D7DE}" srcOrd="1" destOrd="0" presId="urn:microsoft.com/office/officeart/2005/8/layout/hierarchy5"/>
    <dgm:cxn modelId="{88431249-409D-EB47-A221-6F99B6DD82EE}" type="presParOf" srcId="{2761AAC1-7E24-7849-9125-9577D633D7DE}" destId="{2261C958-BE9A-314B-8124-BF3093A69FAB}" srcOrd="0" destOrd="0" presId="urn:microsoft.com/office/officeart/2005/8/layout/hierarchy5"/>
    <dgm:cxn modelId="{938834AC-05EC-4E4F-8B30-341A94DFCA0B}" type="presParOf" srcId="{2261C958-BE9A-314B-8124-BF3093A69FAB}" destId="{21B37E62-8C5B-A449-B367-5E8D7D655A27}" srcOrd="0" destOrd="0" presId="urn:microsoft.com/office/officeart/2005/8/layout/hierarchy5"/>
    <dgm:cxn modelId="{F0693EEA-2926-434D-B0EB-A883724D9A2E}" type="presParOf" srcId="{2761AAC1-7E24-7849-9125-9577D633D7DE}" destId="{A797AFE1-88EC-9044-BD2F-95073A17ADFE}" srcOrd="1" destOrd="0" presId="urn:microsoft.com/office/officeart/2005/8/layout/hierarchy5"/>
    <dgm:cxn modelId="{7BD7A0DD-493E-4242-A4C0-9A4182B75CDC}" type="presParOf" srcId="{A797AFE1-88EC-9044-BD2F-95073A17ADFE}" destId="{95E6040F-49D0-7D41-9EF9-799603A8A7EB}" srcOrd="0" destOrd="0" presId="urn:microsoft.com/office/officeart/2005/8/layout/hierarchy5"/>
    <dgm:cxn modelId="{5D703F88-A280-B14A-B1F3-A16929C979EE}" type="presParOf" srcId="{A797AFE1-88EC-9044-BD2F-95073A17ADFE}" destId="{CE8E84D6-899F-E648-92DC-80E040944BCA}" srcOrd="1" destOrd="0" presId="urn:microsoft.com/office/officeart/2005/8/layout/hierarchy5"/>
    <dgm:cxn modelId="{B07D2A2F-FE1E-9E42-8810-C235BB9D4206}" type="presParOf" srcId="{CE8E84D6-899F-E648-92DC-80E040944BCA}" destId="{CF052613-98AB-4B42-9B08-9F0BC8209186}" srcOrd="0" destOrd="0" presId="urn:microsoft.com/office/officeart/2005/8/layout/hierarchy5"/>
    <dgm:cxn modelId="{D1D1A8C6-F6A0-1949-AA37-347F6E28A9D5}" type="presParOf" srcId="{CF052613-98AB-4B42-9B08-9F0BC8209186}" destId="{66EFB118-7152-E346-AD0A-0F7477643189}" srcOrd="0" destOrd="0" presId="urn:microsoft.com/office/officeart/2005/8/layout/hierarchy5"/>
    <dgm:cxn modelId="{90449337-648F-E846-9E05-BDB193A7F1F8}" type="presParOf" srcId="{CE8E84D6-899F-E648-92DC-80E040944BCA}" destId="{934132B2-5569-6648-ABA9-EF4C7F90BAAB}" srcOrd="1" destOrd="0" presId="urn:microsoft.com/office/officeart/2005/8/layout/hierarchy5"/>
    <dgm:cxn modelId="{29F00381-F60A-454D-BB22-7093446E0D6F}" type="presParOf" srcId="{934132B2-5569-6648-ABA9-EF4C7F90BAAB}" destId="{CC9369FA-880B-8A4F-8A20-6A4DE19687BB}" srcOrd="0" destOrd="0" presId="urn:microsoft.com/office/officeart/2005/8/layout/hierarchy5"/>
    <dgm:cxn modelId="{2275C976-65A9-494C-A8F5-32DEAB2E9B9F}" type="presParOf" srcId="{934132B2-5569-6648-ABA9-EF4C7F90BAAB}" destId="{B5104D77-0665-A24E-9BF5-B7FA9B7E8A2F}" srcOrd="1" destOrd="0" presId="urn:microsoft.com/office/officeart/2005/8/layout/hierarchy5"/>
    <dgm:cxn modelId="{193E435F-4C67-2640-93DE-9108A8EBE96C}" type="presParOf" srcId="{B5104D77-0665-A24E-9BF5-B7FA9B7E8A2F}" destId="{F5112501-3C95-8449-B16E-36FB08E56711}" srcOrd="0" destOrd="0" presId="urn:microsoft.com/office/officeart/2005/8/layout/hierarchy5"/>
    <dgm:cxn modelId="{129810F3-5799-9B4E-941E-BB2262AEDD86}" type="presParOf" srcId="{F5112501-3C95-8449-B16E-36FB08E56711}" destId="{30963836-3195-EA4A-B5CA-0E03D4C14203}" srcOrd="0" destOrd="0" presId="urn:microsoft.com/office/officeart/2005/8/layout/hierarchy5"/>
    <dgm:cxn modelId="{6EB5FE8B-3B7B-5F49-B83B-3A99EF964E2A}" type="presParOf" srcId="{B5104D77-0665-A24E-9BF5-B7FA9B7E8A2F}" destId="{F4C1B1C6-8122-2544-AB28-A0BF2BB1AA91}" srcOrd="1" destOrd="0" presId="urn:microsoft.com/office/officeart/2005/8/layout/hierarchy5"/>
    <dgm:cxn modelId="{DFAF44DB-3C20-F149-A684-99232D2FDEE7}" type="presParOf" srcId="{F4C1B1C6-8122-2544-AB28-A0BF2BB1AA91}" destId="{53E97CD4-84ED-8040-A6A6-40BD50ED10CC}" srcOrd="0" destOrd="0" presId="urn:microsoft.com/office/officeart/2005/8/layout/hierarchy5"/>
    <dgm:cxn modelId="{6BF66E51-21AF-9949-8C5C-83DB6E27E2BC}" type="presParOf" srcId="{F4C1B1C6-8122-2544-AB28-A0BF2BB1AA91}" destId="{A997080F-7A03-E540-AB1E-F230C323FBA8}" srcOrd="1" destOrd="0" presId="urn:microsoft.com/office/officeart/2005/8/layout/hierarchy5"/>
    <dgm:cxn modelId="{459EAFAC-AA92-C343-8471-A4F185B333D0}" type="presParOf" srcId="{A997080F-7A03-E540-AB1E-F230C323FBA8}" destId="{7A4C94B5-531A-914E-B979-1282058518CC}" srcOrd="0" destOrd="0" presId="urn:microsoft.com/office/officeart/2005/8/layout/hierarchy5"/>
    <dgm:cxn modelId="{CC88A594-ED39-4E41-ACF8-4391DD1B23C6}" type="presParOf" srcId="{7A4C94B5-531A-914E-B979-1282058518CC}" destId="{C199561F-628B-7C45-AB8E-7644BF8CB0B4}" srcOrd="0" destOrd="0" presId="urn:microsoft.com/office/officeart/2005/8/layout/hierarchy5"/>
    <dgm:cxn modelId="{F2384BEC-BA0F-B74F-9DFE-0CA3009CD13A}" type="presParOf" srcId="{A997080F-7A03-E540-AB1E-F230C323FBA8}" destId="{CBC04015-99D3-8848-AEBF-2B2565D0FF2F}" srcOrd="1" destOrd="0" presId="urn:microsoft.com/office/officeart/2005/8/layout/hierarchy5"/>
    <dgm:cxn modelId="{523AA909-84F4-F646-B0F6-C058CD7274F1}" type="presParOf" srcId="{CBC04015-99D3-8848-AEBF-2B2565D0FF2F}" destId="{B0F92168-DDF1-0C4F-BCFD-B6A13B4EDCBC}" srcOrd="0" destOrd="0" presId="urn:microsoft.com/office/officeart/2005/8/layout/hierarchy5"/>
    <dgm:cxn modelId="{82F253AE-C374-AC41-8702-90FAB7E2B3C6}" type="presParOf" srcId="{CBC04015-99D3-8848-AEBF-2B2565D0FF2F}" destId="{D03BA76E-A645-A645-8B3A-43850197BDD4}" srcOrd="1" destOrd="0" presId="urn:microsoft.com/office/officeart/2005/8/layout/hierarchy5"/>
    <dgm:cxn modelId="{7389874E-011A-BD4B-BD57-4945D05DF81D}" type="presParOf" srcId="{A997080F-7A03-E540-AB1E-F230C323FBA8}" destId="{D792D139-77E4-D943-B640-2B9EFAD27AC4}" srcOrd="2" destOrd="0" presId="urn:microsoft.com/office/officeart/2005/8/layout/hierarchy5"/>
    <dgm:cxn modelId="{AF3F88FE-5B98-EF4C-80D7-7773506CD7E4}" type="presParOf" srcId="{D792D139-77E4-D943-B640-2B9EFAD27AC4}" destId="{3F269044-1B46-6341-89FE-38724AFD6B23}" srcOrd="0" destOrd="0" presId="urn:microsoft.com/office/officeart/2005/8/layout/hierarchy5"/>
    <dgm:cxn modelId="{2737E9D4-318F-9B48-A389-F09431B190FE}" type="presParOf" srcId="{A997080F-7A03-E540-AB1E-F230C323FBA8}" destId="{194318B3-27B7-6F42-A181-4E2AC9028CF5}" srcOrd="3" destOrd="0" presId="urn:microsoft.com/office/officeart/2005/8/layout/hierarchy5"/>
    <dgm:cxn modelId="{9E8BDB87-3C03-014A-9C61-1C8D03961E0E}" type="presParOf" srcId="{194318B3-27B7-6F42-A181-4E2AC9028CF5}" destId="{69949DE5-C9A3-0C4B-ADBE-2E8B8FD1C157}" srcOrd="0" destOrd="0" presId="urn:microsoft.com/office/officeart/2005/8/layout/hierarchy5"/>
    <dgm:cxn modelId="{03F2E1CA-07DD-5D4D-A2B5-E7AB9C3C14D9}" type="presParOf" srcId="{194318B3-27B7-6F42-A181-4E2AC9028CF5}" destId="{50FDFBA9-E7DA-2C4E-B2B8-82FD3E5C7DE1}" srcOrd="1" destOrd="0" presId="urn:microsoft.com/office/officeart/2005/8/layout/hierarchy5"/>
    <dgm:cxn modelId="{EB519C01-087A-6C47-AFA1-65F9137A12BF}" type="presParOf" srcId="{A997080F-7A03-E540-AB1E-F230C323FBA8}" destId="{F3583EFB-3CCD-6D4F-8870-D0B87C06AA21}" srcOrd="4" destOrd="0" presId="urn:microsoft.com/office/officeart/2005/8/layout/hierarchy5"/>
    <dgm:cxn modelId="{0551526F-5B58-AD43-AC3E-2A05A8616B3F}" type="presParOf" srcId="{F3583EFB-3CCD-6D4F-8870-D0B87C06AA21}" destId="{B5DB2E26-B5ED-DB46-8C85-51512BB64992}" srcOrd="0" destOrd="0" presId="urn:microsoft.com/office/officeart/2005/8/layout/hierarchy5"/>
    <dgm:cxn modelId="{8C6D5DE0-77FC-B54C-AD51-45DA657DB2A2}" type="presParOf" srcId="{A997080F-7A03-E540-AB1E-F230C323FBA8}" destId="{7B550D33-3ECD-4C4A-AC59-C058325C9A6C}" srcOrd="5" destOrd="0" presId="urn:microsoft.com/office/officeart/2005/8/layout/hierarchy5"/>
    <dgm:cxn modelId="{AEE5E639-C7EC-5D43-AA48-2F2D4B40E007}" type="presParOf" srcId="{7B550D33-3ECD-4C4A-AC59-C058325C9A6C}" destId="{19016CF2-A5C6-F446-A8F1-267F2AEA09F5}" srcOrd="0" destOrd="0" presId="urn:microsoft.com/office/officeart/2005/8/layout/hierarchy5"/>
    <dgm:cxn modelId="{9C411E72-C4F0-8143-8DC2-A119CB752321}" type="presParOf" srcId="{7B550D33-3ECD-4C4A-AC59-C058325C9A6C}" destId="{EAD74DEC-6AB4-B144-B1D6-FC542E27AC1C}" srcOrd="1" destOrd="0" presId="urn:microsoft.com/office/officeart/2005/8/layout/hierarchy5"/>
    <dgm:cxn modelId="{0F4D0D3B-DAC3-CD42-BFD7-B1D60EA3B9AA}" type="presParOf" srcId="{A997080F-7A03-E540-AB1E-F230C323FBA8}" destId="{BBD4E8CC-1239-7E41-911B-B0AC5C6DE6A4}" srcOrd="6" destOrd="0" presId="urn:microsoft.com/office/officeart/2005/8/layout/hierarchy5"/>
    <dgm:cxn modelId="{5EC9594B-8258-B649-8672-84CCBB43CF35}" type="presParOf" srcId="{BBD4E8CC-1239-7E41-911B-B0AC5C6DE6A4}" destId="{8EBF133B-097C-7147-90D6-D309A75895EE}" srcOrd="0" destOrd="0" presId="urn:microsoft.com/office/officeart/2005/8/layout/hierarchy5"/>
    <dgm:cxn modelId="{A54C249A-3057-854D-A010-CC0A7175515F}" type="presParOf" srcId="{A997080F-7A03-E540-AB1E-F230C323FBA8}" destId="{2506125A-17E9-E649-8009-7913DB73DC85}" srcOrd="7" destOrd="0" presId="urn:microsoft.com/office/officeart/2005/8/layout/hierarchy5"/>
    <dgm:cxn modelId="{52FE29D5-4414-504E-8198-6E825138FE31}" type="presParOf" srcId="{2506125A-17E9-E649-8009-7913DB73DC85}" destId="{641C7151-5CA5-004E-A574-AA282055D5C3}" srcOrd="0" destOrd="0" presId="urn:microsoft.com/office/officeart/2005/8/layout/hierarchy5"/>
    <dgm:cxn modelId="{71BC0EF0-C4FF-4948-B22B-09632D4E9FA7}" type="presParOf" srcId="{2506125A-17E9-E649-8009-7913DB73DC85}" destId="{2BC88BA5-30D2-F84A-802F-A1891E12E892}" srcOrd="1" destOrd="0" presId="urn:microsoft.com/office/officeart/2005/8/layout/hierarchy5"/>
    <dgm:cxn modelId="{67A1975D-AB8A-5E40-9466-CFF48613353F}" type="presParOf" srcId="{B5104D77-0665-A24E-9BF5-B7FA9B7E8A2F}" destId="{E4235466-0251-654A-8544-61DB30F6F82D}" srcOrd="2" destOrd="0" presId="urn:microsoft.com/office/officeart/2005/8/layout/hierarchy5"/>
    <dgm:cxn modelId="{55FA0C29-3A7C-BC4D-9393-0D74F3B4508E}" type="presParOf" srcId="{E4235466-0251-654A-8544-61DB30F6F82D}" destId="{C948DECF-05A4-2D49-89E6-CCE085BE295A}" srcOrd="0" destOrd="0" presId="urn:microsoft.com/office/officeart/2005/8/layout/hierarchy5"/>
    <dgm:cxn modelId="{637A62DC-F100-C04F-834B-A66960A625A8}" type="presParOf" srcId="{B5104D77-0665-A24E-9BF5-B7FA9B7E8A2F}" destId="{8D16005A-16EC-514A-AC24-90BCEF68D13B}" srcOrd="3" destOrd="0" presId="urn:microsoft.com/office/officeart/2005/8/layout/hierarchy5"/>
    <dgm:cxn modelId="{2E00183E-01A0-A444-8A83-496725C2C00C}" type="presParOf" srcId="{8D16005A-16EC-514A-AC24-90BCEF68D13B}" destId="{CC796BC5-BE9C-A346-83E5-E12F16245151}" srcOrd="0" destOrd="0" presId="urn:microsoft.com/office/officeart/2005/8/layout/hierarchy5"/>
    <dgm:cxn modelId="{976C325A-5BA5-C74F-AF2C-A92C1FEB7246}" type="presParOf" srcId="{8D16005A-16EC-514A-AC24-90BCEF68D13B}" destId="{8A7E8DA6-2B77-9F4A-9557-771403DD1005}" srcOrd="1" destOrd="0" presId="urn:microsoft.com/office/officeart/2005/8/layout/hierarchy5"/>
    <dgm:cxn modelId="{B8D16EF0-D1F1-A14F-B8A5-427C72738B91}" type="presParOf" srcId="{8A7E8DA6-2B77-9F4A-9557-771403DD1005}" destId="{41866B0A-5ABD-A64E-B088-267E4401123F}" srcOrd="0" destOrd="0" presId="urn:microsoft.com/office/officeart/2005/8/layout/hierarchy5"/>
    <dgm:cxn modelId="{A810E3EE-8423-5F4A-A540-C02D5E890A19}" type="presParOf" srcId="{41866B0A-5ABD-A64E-B088-267E4401123F}" destId="{2BE3D041-A857-3C4A-9920-A8E8A7DA94C3}" srcOrd="0" destOrd="0" presId="urn:microsoft.com/office/officeart/2005/8/layout/hierarchy5"/>
    <dgm:cxn modelId="{960FC68D-1C33-1842-9C14-8BFAFC713C41}" type="presParOf" srcId="{8A7E8DA6-2B77-9F4A-9557-771403DD1005}" destId="{C4461951-9BDC-9143-AB74-E07AE6919518}" srcOrd="1" destOrd="0" presId="urn:microsoft.com/office/officeart/2005/8/layout/hierarchy5"/>
    <dgm:cxn modelId="{AAD5CD3D-59BC-1246-AA78-20513EAFC93F}" type="presParOf" srcId="{C4461951-9BDC-9143-AB74-E07AE6919518}" destId="{1B8C6C6A-9161-784D-8D5A-69BE2F4C84FB}" srcOrd="0" destOrd="0" presId="urn:microsoft.com/office/officeart/2005/8/layout/hierarchy5"/>
    <dgm:cxn modelId="{7E5A0C7C-AFAB-834D-8BB7-2F4D03148213}" type="presParOf" srcId="{C4461951-9BDC-9143-AB74-E07AE6919518}" destId="{B5AEB589-2EEF-AD4C-A25A-42E353122E13}" srcOrd="1" destOrd="0" presId="urn:microsoft.com/office/officeart/2005/8/layout/hierarchy5"/>
    <dgm:cxn modelId="{19090E0E-A408-F247-8B3B-23EB66EFA633}" type="presParOf" srcId="{8A7E8DA6-2B77-9F4A-9557-771403DD1005}" destId="{3894C5E0-C086-9F4F-A802-917BB13F2F55}" srcOrd="2" destOrd="0" presId="urn:microsoft.com/office/officeart/2005/8/layout/hierarchy5"/>
    <dgm:cxn modelId="{5206044B-F0CF-4B4B-B4DF-D14FE0BE85A8}" type="presParOf" srcId="{3894C5E0-C086-9F4F-A802-917BB13F2F55}" destId="{0C014132-E4DE-594A-AAA2-9D60CFD11356}" srcOrd="0" destOrd="0" presId="urn:microsoft.com/office/officeart/2005/8/layout/hierarchy5"/>
    <dgm:cxn modelId="{0B9EDE3C-E7D3-3E42-B864-8549BFC06F02}" type="presParOf" srcId="{8A7E8DA6-2B77-9F4A-9557-771403DD1005}" destId="{3F5EA619-22CA-AF46-85F4-FC4C79D2F840}" srcOrd="3" destOrd="0" presId="urn:microsoft.com/office/officeart/2005/8/layout/hierarchy5"/>
    <dgm:cxn modelId="{545FB19A-575D-8D4B-AECA-BCFC49C72349}" type="presParOf" srcId="{3F5EA619-22CA-AF46-85F4-FC4C79D2F840}" destId="{61D36A7A-CA62-7848-BFEF-15321DFE0120}" srcOrd="0" destOrd="0" presId="urn:microsoft.com/office/officeart/2005/8/layout/hierarchy5"/>
    <dgm:cxn modelId="{1844FED1-0D2C-134D-97BA-8F5FDEE45A77}" type="presParOf" srcId="{3F5EA619-22CA-AF46-85F4-FC4C79D2F840}" destId="{BE001A84-2876-F64C-A9E4-7A3AD0E4449C}" srcOrd="1" destOrd="0" presId="urn:microsoft.com/office/officeart/2005/8/layout/hierarchy5"/>
    <dgm:cxn modelId="{FB2F0F4A-5519-CA44-BE40-01700E620486}" type="presParOf" srcId="{B5104D77-0665-A24E-9BF5-B7FA9B7E8A2F}" destId="{A455FAAD-702A-B64B-AFD1-BB9C2099A380}" srcOrd="4" destOrd="0" presId="urn:microsoft.com/office/officeart/2005/8/layout/hierarchy5"/>
    <dgm:cxn modelId="{DFB918C4-1D68-324F-AA1F-64EE9990146D}" type="presParOf" srcId="{A455FAAD-702A-B64B-AFD1-BB9C2099A380}" destId="{B69E91BA-EDE8-C149-91B0-6AD52C872B59}" srcOrd="0" destOrd="0" presId="urn:microsoft.com/office/officeart/2005/8/layout/hierarchy5"/>
    <dgm:cxn modelId="{40D1CF51-4F02-9A48-B4E8-0A2A5FE4C285}" type="presParOf" srcId="{B5104D77-0665-A24E-9BF5-B7FA9B7E8A2F}" destId="{A8A60D9B-08CD-BA49-8F8F-62FD65182738}" srcOrd="5" destOrd="0" presId="urn:microsoft.com/office/officeart/2005/8/layout/hierarchy5"/>
    <dgm:cxn modelId="{0E3CF261-9D2C-CF4E-9137-8E3E0203293B}" type="presParOf" srcId="{A8A60D9B-08CD-BA49-8F8F-62FD65182738}" destId="{799445B0-57A0-A242-9439-8F2F06D0C8AF}" srcOrd="0" destOrd="0" presId="urn:microsoft.com/office/officeart/2005/8/layout/hierarchy5"/>
    <dgm:cxn modelId="{01E42B95-2F27-3641-AA9D-8269D905698C}" type="presParOf" srcId="{A8A60D9B-08CD-BA49-8F8F-62FD65182738}" destId="{AD990B68-2360-B14F-AB02-6CC6A3326530}" srcOrd="1" destOrd="0" presId="urn:microsoft.com/office/officeart/2005/8/layout/hierarchy5"/>
    <dgm:cxn modelId="{01EC5B54-A1C1-7D4A-9345-718A4AAFBB38}" type="presParOf" srcId="{AD990B68-2360-B14F-AB02-6CC6A3326530}" destId="{CC9D643F-2032-AD4E-9BAA-F52DAD686F4E}" srcOrd="0" destOrd="0" presId="urn:microsoft.com/office/officeart/2005/8/layout/hierarchy5"/>
    <dgm:cxn modelId="{4BB00C41-3B67-C345-A95B-FC99049166F0}" type="presParOf" srcId="{CC9D643F-2032-AD4E-9BAA-F52DAD686F4E}" destId="{8A1FA7F5-731E-E948-941B-3B3A1FC10F60}" srcOrd="0" destOrd="0" presId="urn:microsoft.com/office/officeart/2005/8/layout/hierarchy5"/>
    <dgm:cxn modelId="{C56CBB5D-F39D-0148-8CAF-3AAAD715188E}" type="presParOf" srcId="{AD990B68-2360-B14F-AB02-6CC6A3326530}" destId="{19371825-727A-4941-9BE5-5A8A94150C6C}" srcOrd="1" destOrd="0" presId="urn:microsoft.com/office/officeart/2005/8/layout/hierarchy5"/>
    <dgm:cxn modelId="{C7C7B925-7B86-D84B-A6FA-06797A996D10}" type="presParOf" srcId="{19371825-727A-4941-9BE5-5A8A94150C6C}" destId="{6BC4432E-2CEE-E649-87EF-700B4C8469D3}" srcOrd="0" destOrd="0" presId="urn:microsoft.com/office/officeart/2005/8/layout/hierarchy5"/>
    <dgm:cxn modelId="{4B817D93-8E2C-BD42-BA23-C1AF7BAEA37E}" type="presParOf" srcId="{19371825-727A-4941-9BE5-5A8A94150C6C}" destId="{935365D0-5B66-A84C-A984-231BB1681CB0}" srcOrd="1" destOrd="0" presId="urn:microsoft.com/office/officeart/2005/8/layout/hierarchy5"/>
    <dgm:cxn modelId="{BA572AB0-50C8-FC41-B7C3-6FC58034A8E7}" type="presParOf" srcId="{AD990B68-2360-B14F-AB02-6CC6A3326530}" destId="{490DF53B-1682-B548-A707-E43047E9794B}" srcOrd="2" destOrd="0" presId="urn:microsoft.com/office/officeart/2005/8/layout/hierarchy5"/>
    <dgm:cxn modelId="{3994C762-1F3C-A746-AA05-E894EC126E62}" type="presParOf" srcId="{490DF53B-1682-B548-A707-E43047E9794B}" destId="{221174B3-C5C4-D045-B459-19A922268464}" srcOrd="0" destOrd="0" presId="urn:microsoft.com/office/officeart/2005/8/layout/hierarchy5"/>
    <dgm:cxn modelId="{D4B546AA-8257-BA43-BFD9-10C4D856716A}" type="presParOf" srcId="{AD990B68-2360-B14F-AB02-6CC6A3326530}" destId="{6ED91EFD-016C-894A-B60D-B7A841BA26DD}" srcOrd="3" destOrd="0" presId="urn:microsoft.com/office/officeart/2005/8/layout/hierarchy5"/>
    <dgm:cxn modelId="{F8A0EFBA-246F-1342-A6E3-C18480A7B7D6}" type="presParOf" srcId="{6ED91EFD-016C-894A-B60D-B7A841BA26DD}" destId="{4BD215BA-8313-7844-B62E-D15B917C3F7B}" srcOrd="0" destOrd="0" presId="urn:microsoft.com/office/officeart/2005/8/layout/hierarchy5"/>
    <dgm:cxn modelId="{84ABC620-78E4-434C-B52D-88DE36147E3C}" type="presParOf" srcId="{6ED91EFD-016C-894A-B60D-B7A841BA26DD}" destId="{D973B8A5-2DEB-7849-80B6-0453786D2D0C}" srcOrd="1" destOrd="0" presId="urn:microsoft.com/office/officeart/2005/8/layout/hierarchy5"/>
    <dgm:cxn modelId="{B904DADF-23DB-874E-ADBF-F0FEF032A1EC}" type="presParOf" srcId="{8ACD750D-6E89-F14C-826C-F7DAC5D78B86}" destId="{973AA43C-E24B-AD4E-BF88-72853E657CEB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B023722-BF19-3B41-9AC3-3DB9504B8B24}" type="doc">
      <dgm:prSet loTypeId="urn:microsoft.com/office/officeart/2005/8/layout/hProcess9" loCatId="" qsTypeId="urn:microsoft.com/office/officeart/2005/8/quickstyle/simple1" qsCatId="simple" csTypeId="urn:microsoft.com/office/officeart/2005/8/colors/accent1_2" csCatId="accent1" phldr="1"/>
      <dgm:spPr/>
    </dgm:pt>
    <dgm:pt modelId="{4059D8B3-D550-C242-9AA7-FD3A5995736F}">
      <dgm:prSet phldrT="[Text]" custT="1"/>
      <dgm:spPr/>
      <dgm:t>
        <a:bodyPr/>
        <a:lstStyle/>
        <a:p>
          <a:endParaRPr lang="en-GB" sz="400" dirty="0"/>
        </a:p>
      </dgm:t>
    </dgm:pt>
    <dgm:pt modelId="{FBD58352-89C5-4247-8411-2690DF3F2F5C}" type="parTrans" cxnId="{960D41B5-50FC-9D43-9697-3261D9A13640}">
      <dgm:prSet/>
      <dgm:spPr/>
      <dgm:t>
        <a:bodyPr/>
        <a:lstStyle/>
        <a:p>
          <a:endParaRPr lang="en-GB"/>
        </a:p>
      </dgm:t>
    </dgm:pt>
    <dgm:pt modelId="{43B2A6FF-79FD-E14D-8AA2-F572243E0F09}" type="sibTrans" cxnId="{960D41B5-50FC-9D43-9697-3261D9A13640}">
      <dgm:prSet/>
      <dgm:spPr/>
      <dgm:t>
        <a:bodyPr/>
        <a:lstStyle/>
        <a:p>
          <a:endParaRPr lang="en-GB"/>
        </a:p>
      </dgm:t>
    </dgm:pt>
    <dgm:pt modelId="{4BA020FB-4CF7-2348-AAC1-DFE9D615476F}">
      <dgm:prSet phldrT="[Text]" custT="1"/>
      <dgm:spPr/>
      <dgm:t>
        <a:bodyPr/>
        <a:lstStyle/>
        <a:p>
          <a:endParaRPr lang="en-GB" sz="400" dirty="0"/>
        </a:p>
      </dgm:t>
    </dgm:pt>
    <dgm:pt modelId="{9F864695-A7B4-9D48-B307-8754D21BD216}" type="parTrans" cxnId="{93158F35-6563-0743-BE91-22A11AD8443A}">
      <dgm:prSet/>
      <dgm:spPr/>
      <dgm:t>
        <a:bodyPr/>
        <a:lstStyle/>
        <a:p>
          <a:endParaRPr lang="en-GB"/>
        </a:p>
      </dgm:t>
    </dgm:pt>
    <dgm:pt modelId="{15F6BBAE-9382-B544-AFC0-34212044C6C5}" type="sibTrans" cxnId="{93158F35-6563-0743-BE91-22A11AD8443A}">
      <dgm:prSet/>
      <dgm:spPr/>
      <dgm:t>
        <a:bodyPr/>
        <a:lstStyle/>
        <a:p>
          <a:endParaRPr lang="en-GB"/>
        </a:p>
      </dgm:t>
    </dgm:pt>
    <dgm:pt modelId="{828E5828-24C0-014B-B90C-6C084D9F43E9}">
      <dgm:prSet phldrT="[Text]" custT="1"/>
      <dgm:spPr/>
      <dgm:t>
        <a:bodyPr/>
        <a:lstStyle/>
        <a:p>
          <a:r>
            <a:rPr lang="en-GB" sz="1800" dirty="0"/>
            <a:t>Phonemic Awareness</a:t>
          </a:r>
        </a:p>
      </dgm:t>
    </dgm:pt>
    <dgm:pt modelId="{AF762B93-D019-CC4E-B34A-0A49CEFD291A}" type="parTrans" cxnId="{FC5B49EF-712F-E44E-92C3-B027C89D36CD}">
      <dgm:prSet/>
      <dgm:spPr/>
      <dgm:t>
        <a:bodyPr/>
        <a:lstStyle/>
        <a:p>
          <a:endParaRPr lang="en-GB"/>
        </a:p>
      </dgm:t>
    </dgm:pt>
    <dgm:pt modelId="{28313380-BB3C-1B45-9279-B654E40344F3}" type="sibTrans" cxnId="{FC5B49EF-712F-E44E-92C3-B027C89D36CD}">
      <dgm:prSet/>
      <dgm:spPr/>
      <dgm:t>
        <a:bodyPr/>
        <a:lstStyle/>
        <a:p>
          <a:endParaRPr lang="en-GB"/>
        </a:p>
      </dgm:t>
    </dgm:pt>
    <dgm:pt modelId="{C9E8317E-E947-0D43-BCCA-BE3D6491B660}">
      <dgm:prSet phldrT="[Text]" custT="1"/>
      <dgm:spPr/>
      <dgm:t>
        <a:bodyPr/>
        <a:lstStyle/>
        <a:p>
          <a:r>
            <a:rPr lang="en-GB" sz="1800" dirty="0"/>
            <a:t>Alphabet</a:t>
          </a:r>
        </a:p>
      </dgm:t>
    </dgm:pt>
    <dgm:pt modelId="{3ED0D890-DA10-D14A-9EFC-892A98A9046E}" type="parTrans" cxnId="{21B3E4B5-E3A2-E64A-8369-86C7B33449CF}">
      <dgm:prSet/>
      <dgm:spPr/>
      <dgm:t>
        <a:bodyPr/>
        <a:lstStyle/>
        <a:p>
          <a:endParaRPr lang="en-GB"/>
        </a:p>
      </dgm:t>
    </dgm:pt>
    <dgm:pt modelId="{A2B6406C-C3A5-AE40-830E-580F24BBF66A}" type="sibTrans" cxnId="{21B3E4B5-E3A2-E64A-8369-86C7B33449CF}">
      <dgm:prSet/>
      <dgm:spPr/>
      <dgm:t>
        <a:bodyPr/>
        <a:lstStyle/>
        <a:p>
          <a:endParaRPr lang="en-GB"/>
        </a:p>
      </dgm:t>
    </dgm:pt>
    <dgm:pt modelId="{C47147DC-C7F5-8B41-91AB-C885869285C0}">
      <dgm:prSet phldrT="[Text]" custT="1"/>
      <dgm:spPr/>
      <dgm:t>
        <a:bodyPr/>
        <a:lstStyle/>
        <a:p>
          <a:r>
            <a:rPr lang="en-GB" sz="1800" dirty="0"/>
            <a:t>Letter Formation</a:t>
          </a:r>
        </a:p>
      </dgm:t>
    </dgm:pt>
    <dgm:pt modelId="{D76B9BB2-15B9-8A43-BF77-B0AEEE695605}" type="parTrans" cxnId="{BF0AC76B-3470-E847-858D-40943DA769D9}">
      <dgm:prSet/>
      <dgm:spPr/>
      <dgm:t>
        <a:bodyPr/>
        <a:lstStyle/>
        <a:p>
          <a:endParaRPr lang="en-GB"/>
        </a:p>
      </dgm:t>
    </dgm:pt>
    <dgm:pt modelId="{0D41BDF8-2B6B-144F-BB28-9F637FB09BD5}" type="sibTrans" cxnId="{BF0AC76B-3470-E847-858D-40943DA769D9}">
      <dgm:prSet/>
      <dgm:spPr/>
      <dgm:t>
        <a:bodyPr/>
        <a:lstStyle/>
        <a:p>
          <a:endParaRPr lang="en-GB"/>
        </a:p>
      </dgm:t>
    </dgm:pt>
    <dgm:pt modelId="{F263CFD2-638F-F049-9966-B41854B0B98E}">
      <dgm:prSet phldrT="[Text]" custT="1"/>
      <dgm:spPr/>
      <dgm:t>
        <a:bodyPr/>
        <a:lstStyle/>
        <a:p>
          <a:r>
            <a:rPr lang="en-GB" sz="1800" dirty="0"/>
            <a:t>1:1 GPCs</a:t>
          </a:r>
        </a:p>
      </dgm:t>
    </dgm:pt>
    <dgm:pt modelId="{EB1A6F59-876E-DA40-ADF1-C100584F2F42}" type="parTrans" cxnId="{319EE026-8CCC-3846-95BE-089CF3FC45D9}">
      <dgm:prSet/>
      <dgm:spPr/>
      <dgm:t>
        <a:bodyPr/>
        <a:lstStyle/>
        <a:p>
          <a:endParaRPr lang="en-GB"/>
        </a:p>
      </dgm:t>
    </dgm:pt>
    <dgm:pt modelId="{87E5E446-804F-6D44-8B13-2A605F58D467}" type="sibTrans" cxnId="{319EE026-8CCC-3846-95BE-089CF3FC45D9}">
      <dgm:prSet/>
      <dgm:spPr/>
      <dgm:t>
        <a:bodyPr/>
        <a:lstStyle/>
        <a:p>
          <a:endParaRPr lang="en-GB"/>
        </a:p>
      </dgm:t>
    </dgm:pt>
    <dgm:pt modelId="{AA17152B-843D-464F-B9E1-5A4154892F18}">
      <dgm:prSet phldrT="[Text]" custT="1"/>
      <dgm:spPr/>
      <dgm:t>
        <a:bodyPr/>
        <a:lstStyle/>
        <a:p>
          <a:endParaRPr lang="en-GB" sz="400" dirty="0"/>
        </a:p>
      </dgm:t>
    </dgm:pt>
    <dgm:pt modelId="{F08909EF-0FFF-3146-ADE4-616A3E38E5FE}" type="parTrans" cxnId="{C848697C-699D-F049-82A7-DA51DCF4DE45}">
      <dgm:prSet/>
      <dgm:spPr/>
      <dgm:t>
        <a:bodyPr/>
        <a:lstStyle/>
        <a:p>
          <a:endParaRPr lang="en-GB"/>
        </a:p>
      </dgm:t>
    </dgm:pt>
    <dgm:pt modelId="{7DE57737-2E59-3E4E-B235-C287D9E53CD8}" type="sibTrans" cxnId="{C848697C-699D-F049-82A7-DA51DCF4DE45}">
      <dgm:prSet/>
      <dgm:spPr/>
      <dgm:t>
        <a:bodyPr/>
        <a:lstStyle/>
        <a:p>
          <a:endParaRPr lang="en-GB"/>
        </a:p>
      </dgm:t>
    </dgm:pt>
    <dgm:pt modelId="{22D70A08-9CE0-B343-9414-818CDCA9811F}">
      <dgm:prSet phldrT="[Text]" custT="1"/>
      <dgm:spPr/>
      <dgm:t>
        <a:bodyPr/>
        <a:lstStyle/>
        <a:p>
          <a:r>
            <a:rPr lang="en-GB" sz="1800" dirty="0"/>
            <a:t>Syllables</a:t>
          </a:r>
        </a:p>
      </dgm:t>
    </dgm:pt>
    <dgm:pt modelId="{6A1738D5-922B-F344-BB22-C5AA5F237C51}" type="parTrans" cxnId="{5CEFA7E4-43C3-B74E-B4EC-FBDADD287D35}">
      <dgm:prSet/>
      <dgm:spPr/>
      <dgm:t>
        <a:bodyPr/>
        <a:lstStyle/>
        <a:p>
          <a:endParaRPr lang="en-GB"/>
        </a:p>
      </dgm:t>
    </dgm:pt>
    <dgm:pt modelId="{1F9D89A7-BA7B-7D46-B024-0D3462EF75E4}" type="sibTrans" cxnId="{5CEFA7E4-43C3-B74E-B4EC-FBDADD287D35}">
      <dgm:prSet/>
      <dgm:spPr/>
      <dgm:t>
        <a:bodyPr/>
        <a:lstStyle/>
        <a:p>
          <a:endParaRPr lang="en-GB"/>
        </a:p>
      </dgm:t>
    </dgm:pt>
    <dgm:pt modelId="{D5EEECFC-7FC5-B047-8078-7CF374F6C424}">
      <dgm:prSet phldrT="[Text]" custT="1"/>
      <dgm:spPr/>
      <dgm:t>
        <a:bodyPr/>
        <a:lstStyle/>
        <a:p>
          <a:r>
            <a:rPr lang="en-GB" sz="1800" dirty="0"/>
            <a:t>GPCs -digraphs/ trigraphs/multigraphs</a:t>
          </a:r>
        </a:p>
      </dgm:t>
    </dgm:pt>
    <dgm:pt modelId="{52B78E75-438E-604E-AECB-CA83EBB94801}" type="parTrans" cxnId="{7C1E68CB-98F6-2E4B-9724-6EECDF1DE0E4}">
      <dgm:prSet/>
      <dgm:spPr/>
      <dgm:t>
        <a:bodyPr/>
        <a:lstStyle/>
        <a:p>
          <a:endParaRPr lang="en-GB"/>
        </a:p>
      </dgm:t>
    </dgm:pt>
    <dgm:pt modelId="{E5B1F4A7-4FD7-BF4B-9442-199D1BAFB790}" type="sibTrans" cxnId="{7C1E68CB-98F6-2E4B-9724-6EECDF1DE0E4}">
      <dgm:prSet/>
      <dgm:spPr/>
      <dgm:t>
        <a:bodyPr/>
        <a:lstStyle/>
        <a:p>
          <a:endParaRPr lang="en-GB"/>
        </a:p>
      </dgm:t>
    </dgm:pt>
    <dgm:pt modelId="{E5F0974C-77DE-E541-8122-169F0AAE3179}">
      <dgm:prSet phldrT="[Text]" custT="1"/>
      <dgm:spPr/>
      <dgm:t>
        <a:bodyPr/>
        <a:lstStyle/>
        <a:p>
          <a:r>
            <a:rPr lang="en-GB" sz="1800" dirty="0"/>
            <a:t>GPCs – unusual/rare</a:t>
          </a:r>
        </a:p>
      </dgm:t>
    </dgm:pt>
    <dgm:pt modelId="{20EF64B0-8F44-DA45-9FB2-0A1CAEE42854}" type="parTrans" cxnId="{F64422A6-186E-DD40-AB8C-AF6A2E7A1097}">
      <dgm:prSet/>
      <dgm:spPr/>
      <dgm:t>
        <a:bodyPr/>
        <a:lstStyle/>
        <a:p>
          <a:endParaRPr lang="en-GB"/>
        </a:p>
      </dgm:t>
    </dgm:pt>
    <dgm:pt modelId="{879869C4-E6E5-9146-B704-9F9CAEBD9006}" type="sibTrans" cxnId="{F64422A6-186E-DD40-AB8C-AF6A2E7A1097}">
      <dgm:prSet/>
      <dgm:spPr/>
      <dgm:t>
        <a:bodyPr/>
        <a:lstStyle/>
        <a:p>
          <a:endParaRPr lang="en-GB"/>
        </a:p>
      </dgm:t>
    </dgm:pt>
    <dgm:pt modelId="{0FD79A62-A96B-B442-B5FB-0C1565574DA9}">
      <dgm:prSet phldrT="[Text]" custT="1"/>
      <dgm:spPr/>
      <dgm:t>
        <a:bodyPr/>
        <a:lstStyle/>
        <a:p>
          <a:r>
            <a:rPr lang="en-GB" sz="1800" dirty="0"/>
            <a:t>Decoding/Encoding</a:t>
          </a:r>
        </a:p>
      </dgm:t>
    </dgm:pt>
    <dgm:pt modelId="{D6C18DB3-FB38-1F43-A804-9CDBF20D7129}" type="parTrans" cxnId="{2E784D7A-6219-3E4C-868C-FDB9BBB4853A}">
      <dgm:prSet/>
      <dgm:spPr/>
      <dgm:t>
        <a:bodyPr/>
        <a:lstStyle/>
        <a:p>
          <a:endParaRPr lang="en-GB"/>
        </a:p>
      </dgm:t>
    </dgm:pt>
    <dgm:pt modelId="{B3EBD3B9-B725-5843-AFA8-170383DA8AEC}" type="sibTrans" cxnId="{2E784D7A-6219-3E4C-868C-FDB9BBB4853A}">
      <dgm:prSet/>
      <dgm:spPr/>
      <dgm:t>
        <a:bodyPr/>
        <a:lstStyle/>
        <a:p>
          <a:endParaRPr lang="en-GB"/>
        </a:p>
      </dgm:t>
    </dgm:pt>
    <dgm:pt modelId="{05FE3CBF-69A3-EF41-94E7-9C3CB4ACF24C}" type="pres">
      <dgm:prSet presAssocID="{BB023722-BF19-3B41-9AC3-3DB9504B8B24}" presName="CompostProcess" presStyleCnt="0">
        <dgm:presLayoutVars>
          <dgm:dir/>
          <dgm:resizeHandles val="exact"/>
        </dgm:presLayoutVars>
      </dgm:prSet>
      <dgm:spPr/>
    </dgm:pt>
    <dgm:pt modelId="{C648BD91-E2AB-2745-A8AA-3244A82F6B72}" type="pres">
      <dgm:prSet presAssocID="{BB023722-BF19-3B41-9AC3-3DB9504B8B24}" presName="arrow" presStyleLbl="bgShp" presStyleIdx="0" presStyleCnt="1" custLinFactNeighborX="12" custLinFactNeighborY="297"/>
      <dgm:spPr/>
    </dgm:pt>
    <dgm:pt modelId="{EB1D92AE-AA10-4D47-A1D6-9CF924911AD6}" type="pres">
      <dgm:prSet presAssocID="{BB023722-BF19-3B41-9AC3-3DB9504B8B24}" presName="linearProcess" presStyleCnt="0"/>
      <dgm:spPr/>
    </dgm:pt>
    <dgm:pt modelId="{58E59383-8CFA-EF40-8412-E44798C650A6}" type="pres">
      <dgm:prSet presAssocID="{4059D8B3-D550-C242-9AA7-FD3A5995736F}" presName="textNode" presStyleLbl="node1" presStyleIdx="0" presStyleCnt="3">
        <dgm:presLayoutVars>
          <dgm:bulletEnabled val="1"/>
        </dgm:presLayoutVars>
      </dgm:prSet>
      <dgm:spPr/>
    </dgm:pt>
    <dgm:pt modelId="{1113B8A1-646C-C347-BBCC-78FBBFD3E4E4}" type="pres">
      <dgm:prSet presAssocID="{43B2A6FF-79FD-E14D-8AA2-F572243E0F09}" presName="sibTrans" presStyleCnt="0"/>
      <dgm:spPr/>
    </dgm:pt>
    <dgm:pt modelId="{BC5C3A1A-EEC0-A446-9A9F-0A63DFE65988}" type="pres">
      <dgm:prSet presAssocID="{AA17152B-843D-464F-B9E1-5A4154892F18}" presName="textNode" presStyleLbl="node1" presStyleIdx="1" presStyleCnt="3" custScaleY="61771" custLinFactNeighborX="-78066" custLinFactNeighborY="-16124">
        <dgm:presLayoutVars>
          <dgm:bulletEnabled val="1"/>
        </dgm:presLayoutVars>
      </dgm:prSet>
      <dgm:spPr/>
    </dgm:pt>
    <dgm:pt modelId="{17D48920-BF32-BE43-BEEE-8DB1390E1EF6}" type="pres">
      <dgm:prSet presAssocID="{7DE57737-2E59-3E4E-B235-C287D9E53CD8}" presName="sibTrans" presStyleCnt="0"/>
      <dgm:spPr/>
    </dgm:pt>
    <dgm:pt modelId="{DD0A2B24-F993-1547-B5D5-5D26A12FF95F}" type="pres">
      <dgm:prSet presAssocID="{4BA020FB-4CF7-2348-AAC1-DFE9D615476F}" presName="textNode" presStyleLbl="node1" presStyleIdx="2" presStyleCnt="3" custScaleX="80475" custScaleY="33544" custLinFactX="-8823" custLinFactNeighborX="-100000" custLinFactNeighborY="-25730">
        <dgm:presLayoutVars>
          <dgm:bulletEnabled val="1"/>
        </dgm:presLayoutVars>
      </dgm:prSet>
      <dgm:spPr/>
    </dgm:pt>
  </dgm:ptLst>
  <dgm:cxnLst>
    <dgm:cxn modelId="{319EE026-8CCC-3846-95BE-089CF3FC45D9}" srcId="{4059D8B3-D550-C242-9AA7-FD3A5995736F}" destId="{F263CFD2-638F-F049-9966-B41854B0B98E}" srcOrd="4" destOrd="0" parTransId="{EB1A6F59-876E-DA40-ADF1-C100584F2F42}" sibTransId="{87E5E446-804F-6D44-8B13-2A605F58D467}"/>
    <dgm:cxn modelId="{93158F35-6563-0743-BE91-22A11AD8443A}" srcId="{BB023722-BF19-3B41-9AC3-3DB9504B8B24}" destId="{4BA020FB-4CF7-2348-AAC1-DFE9D615476F}" srcOrd="2" destOrd="0" parTransId="{9F864695-A7B4-9D48-B307-8754D21BD216}" sibTransId="{15F6BBAE-9382-B544-AFC0-34212044C6C5}"/>
    <dgm:cxn modelId="{132A813D-F6FE-F840-86D3-211FA5107580}" type="presOf" srcId="{AA17152B-843D-464F-B9E1-5A4154892F18}" destId="{BC5C3A1A-EEC0-A446-9A9F-0A63DFE65988}" srcOrd="0" destOrd="0" presId="urn:microsoft.com/office/officeart/2005/8/layout/hProcess9"/>
    <dgm:cxn modelId="{E7882347-A28D-AA47-B652-01B163D2004E}" type="presOf" srcId="{C9E8317E-E947-0D43-BCCA-BE3D6491B660}" destId="{58E59383-8CFA-EF40-8412-E44798C650A6}" srcOrd="0" destOrd="3" presId="urn:microsoft.com/office/officeart/2005/8/layout/hProcess9"/>
    <dgm:cxn modelId="{ED08754B-5DB1-1F45-99D4-5145D99C8D7F}" type="presOf" srcId="{4059D8B3-D550-C242-9AA7-FD3A5995736F}" destId="{58E59383-8CFA-EF40-8412-E44798C650A6}" srcOrd="0" destOrd="0" presId="urn:microsoft.com/office/officeart/2005/8/layout/hProcess9"/>
    <dgm:cxn modelId="{878B4053-275A-754A-8503-A451AF4A35E7}" type="presOf" srcId="{C47147DC-C7F5-8B41-91AB-C885869285C0}" destId="{58E59383-8CFA-EF40-8412-E44798C650A6}" srcOrd="0" destOrd="4" presId="urn:microsoft.com/office/officeart/2005/8/layout/hProcess9"/>
    <dgm:cxn modelId="{BF0AC76B-3470-E847-858D-40943DA769D9}" srcId="{4059D8B3-D550-C242-9AA7-FD3A5995736F}" destId="{C47147DC-C7F5-8B41-91AB-C885869285C0}" srcOrd="3" destOrd="0" parTransId="{D76B9BB2-15B9-8A43-BF77-B0AEEE695605}" sibTransId="{0D41BDF8-2B6B-144F-BB28-9F637FB09BD5}"/>
    <dgm:cxn modelId="{D1A7506E-246E-404A-96C5-2C34CB6EEF50}" type="presOf" srcId="{22D70A08-9CE0-B343-9414-818CDCA9811F}" destId="{BC5C3A1A-EEC0-A446-9A9F-0A63DFE65988}" srcOrd="0" destOrd="2" presId="urn:microsoft.com/office/officeart/2005/8/layout/hProcess9"/>
    <dgm:cxn modelId="{29E52B73-417F-F741-8708-8E8A8DDAD283}" type="presOf" srcId="{E5F0974C-77DE-E541-8122-169F0AAE3179}" destId="{DD0A2B24-F993-1547-B5D5-5D26A12FF95F}" srcOrd="0" destOrd="1" presId="urn:microsoft.com/office/officeart/2005/8/layout/hProcess9"/>
    <dgm:cxn modelId="{2E784D7A-6219-3E4C-868C-FDB9BBB4853A}" srcId="{4059D8B3-D550-C242-9AA7-FD3A5995736F}" destId="{0FD79A62-A96B-B442-B5FB-0C1565574DA9}" srcOrd="1" destOrd="0" parTransId="{D6C18DB3-FB38-1F43-A804-9CDBF20D7129}" sibTransId="{B3EBD3B9-B725-5843-AFA8-170383DA8AEC}"/>
    <dgm:cxn modelId="{C848697C-699D-F049-82A7-DA51DCF4DE45}" srcId="{BB023722-BF19-3B41-9AC3-3DB9504B8B24}" destId="{AA17152B-843D-464F-B9E1-5A4154892F18}" srcOrd="1" destOrd="0" parTransId="{F08909EF-0FFF-3146-ADE4-616A3E38E5FE}" sibTransId="{7DE57737-2E59-3E4E-B235-C287D9E53CD8}"/>
    <dgm:cxn modelId="{601ABF92-AAA2-5F4F-9492-8866CD26E2E8}" type="presOf" srcId="{F263CFD2-638F-F049-9966-B41854B0B98E}" destId="{58E59383-8CFA-EF40-8412-E44798C650A6}" srcOrd="0" destOrd="5" presId="urn:microsoft.com/office/officeart/2005/8/layout/hProcess9"/>
    <dgm:cxn modelId="{F64422A6-186E-DD40-AB8C-AF6A2E7A1097}" srcId="{4BA020FB-4CF7-2348-AAC1-DFE9D615476F}" destId="{E5F0974C-77DE-E541-8122-169F0AAE3179}" srcOrd="0" destOrd="0" parTransId="{20EF64B0-8F44-DA45-9FB2-0A1CAEE42854}" sibTransId="{879869C4-E6E5-9146-B704-9F9CAEBD9006}"/>
    <dgm:cxn modelId="{7F822FA9-903D-C042-BA8D-8A017BE354F8}" type="presOf" srcId="{BB023722-BF19-3B41-9AC3-3DB9504B8B24}" destId="{05FE3CBF-69A3-EF41-94E7-9C3CB4ACF24C}" srcOrd="0" destOrd="0" presId="urn:microsoft.com/office/officeart/2005/8/layout/hProcess9"/>
    <dgm:cxn modelId="{960D41B5-50FC-9D43-9697-3261D9A13640}" srcId="{BB023722-BF19-3B41-9AC3-3DB9504B8B24}" destId="{4059D8B3-D550-C242-9AA7-FD3A5995736F}" srcOrd="0" destOrd="0" parTransId="{FBD58352-89C5-4247-8411-2690DF3F2F5C}" sibTransId="{43B2A6FF-79FD-E14D-8AA2-F572243E0F09}"/>
    <dgm:cxn modelId="{21B3E4B5-E3A2-E64A-8369-86C7B33449CF}" srcId="{4059D8B3-D550-C242-9AA7-FD3A5995736F}" destId="{C9E8317E-E947-0D43-BCCA-BE3D6491B660}" srcOrd="2" destOrd="0" parTransId="{3ED0D890-DA10-D14A-9EFC-892A98A9046E}" sibTransId="{A2B6406C-C3A5-AE40-830E-580F24BBF66A}"/>
    <dgm:cxn modelId="{CFF543B6-A2E1-1E4D-8B31-225C7C28C416}" type="presOf" srcId="{4BA020FB-4CF7-2348-AAC1-DFE9D615476F}" destId="{DD0A2B24-F993-1547-B5D5-5D26A12FF95F}" srcOrd="0" destOrd="0" presId="urn:microsoft.com/office/officeart/2005/8/layout/hProcess9"/>
    <dgm:cxn modelId="{7C1E68CB-98F6-2E4B-9724-6EECDF1DE0E4}" srcId="{AA17152B-843D-464F-B9E1-5A4154892F18}" destId="{D5EEECFC-7FC5-B047-8078-7CF374F6C424}" srcOrd="0" destOrd="0" parTransId="{52B78E75-438E-604E-AECB-CA83EBB94801}" sibTransId="{E5B1F4A7-4FD7-BF4B-9442-199D1BAFB790}"/>
    <dgm:cxn modelId="{33FA6EE2-B3B1-3540-AFEE-1655560DE696}" type="presOf" srcId="{0FD79A62-A96B-B442-B5FB-0C1565574DA9}" destId="{58E59383-8CFA-EF40-8412-E44798C650A6}" srcOrd="0" destOrd="2" presId="urn:microsoft.com/office/officeart/2005/8/layout/hProcess9"/>
    <dgm:cxn modelId="{5CEFA7E4-43C3-B74E-B4EC-FBDADD287D35}" srcId="{AA17152B-843D-464F-B9E1-5A4154892F18}" destId="{22D70A08-9CE0-B343-9414-818CDCA9811F}" srcOrd="1" destOrd="0" parTransId="{6A1738D5-922B-F344-BB22-C5AA5F237C51}" sibTransId="{1F9D89A7-BA7B-7D46-B024-0D3462EF75E4}"/>
    <dgm:cxn modelId="{2CCD9BE6-B400-8D4B-97D3-A802966FAF13}" type="presOf" srcId="{828E5828-24C0-014B-B90C-6C084D9F43E9}" destId="{58E59383-8CFA-EF40-8412-E44798C650A6}" srcOrd="0" destOrd="1" presId="urn:microsoft.com/office/officeart/2005/8/layout/hProcess9"/>
    <dgm:cxn modelId="{FC5B49EF-712F-E44E-92C3-B027C89D36CD}" srcId="{4059D8B3-D550-C242-9AA7-FD3A5995736F}" destId="{828E5828-24C0-014B-B90C-6C084D9F43E9}" srcOrd="0" destOrd="0" parTransId="{AF762B93-D019-CC4E-B34A-0A49CEFD291A}" sibTransId="{28313380-BB3C-1B45-9279-B654E40344F3}"/>
    <dgm:cxn modelId="{312388FB-19A8-E44C-AAAC-316FFED08210}" type="presOf" srcId="{D5EEECFC-7FC5-B047-8078-7CF374F6C424}" destId="{BC5C3A1A-EEC0-A446-9A9F-0A63DFE65988}" srcOrd="0" destOrd="1" presId="urn:microsoft.com/office/officeart/2005/8/layout/hProcess9"/>
    <dgm:cxn modelId="{C9986B86-197C-F84C-BC76-545632523791}" type="presParOf" srcId="{05FE3CBF-69A3-EF41-94E7-9C3CB4ACF24C}" destId="{C648BD91-E2AB-2745-A8AA-3244A82F6B72}" srcOrd="0" destOrd="0" presId="urn:microsoft.com/office/officeart/2005/8/layout/hProcess9"/>
    <dgm:cxn modelId="{EC8F6231-EF37-EE42-A3F6-6B9E4BE0BB17}" type="presParOf" srcId="{05FE3CBF-69A3-EF41-94E7-9C3CB4ACF24C}" destId="{EB1D92AE-AA10-4D47-A1D6-9CF924911AD6}" srcOrd="1" destOrd="0" presId="urn:microsoft.com/office/officeart/2005/8/layout/hProcess9"/>
    <dgm:cxn modelId="{8A325A17-F60B-F745-9252-002EFCD6D6F6}" type="presParOf" srcId="{EB1D92AE-AA10-4D47-A1D6-9CF924911AD6}" destId="{58E59383-8CFA-EF40-8412-E44798C650A6}" srcOrd="0" destOrd="0" presId="urn:microsoft.com/office/officeart/2005/8/layout/hProcess9"/>
    <dgm:cxn modelId="{365002EA-7F10-674B-B11C-B023491D53F0}" type="presParOf" srcId="{EB1D92AE-AA10-4D47-A1D6-9CF924911AD6}" destId="{1113B8A1-646C-C347-BBCC-78FBBFD3E4E4}" srcOrd="1" destOrd="0" presId="urn:microsoft.com/office/officeart/2005/8/layout/hProcess9"/>
    <dgm:cxn modelId="{3E12CF88-34C4-8F4E-92A0-F71614646402}" type="presParOf" srcId="{EB1D92AE-AA10-4D47-A1D6-9CF924911AD6}" destId="{BC5C3A1A-EEC0-A446-9A9F-0A63DFE65988}" srcOrd="2" destOrd="0" presId="urn:microsoft.com/office/officeart/2005/8/layout/hProcess9"/>
    <dgm:cxn modelId="{1DC0787E-89E1-FF40-8F00-CC2A992D54D1}" type="presParOf" srcId="{EB1D92AE-AA10-4D47-A1D6-9CF924911AD6}" destId="{17D48920-BF32-BE43-BEEE-8DB1390E1EF6}" srcOrd="3" destOrd="0" presId="urn:microsoft.com/office/officeart/2005/8/layout/hProcess9"/>
    <dgm:cxn modelId="{A1C9EC36-B308-3E45-85F8-ECD1062C4F01}" type="presParOf" srcId="{EB1D92AE-AA10-4D47-A1D6-9CF924911AD6}" destId="{DD0A2B24-F993-1547-B5D5-5D26A12FF95F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5ACF125-8A75-407F-9CC9-8C93542CC245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1DEEF3C0-A42D-4D2A-93A2-3FB6A29159FC}">
      <dgm:prSet custT="1"/>
      <dgm:spPr/>
      <dgm:t>
        <a:bodyPr/>
        <a:lstStyle/>
        <a:p>
          <a:pPr algn="ctr">
            <a:lnSpc>
              <a:spcPct val="100000"/>
            </a:lnSpc>
          </a:pPr>
          <a:r>
            <a:rPr lang="en-GB" sz="2000" dirty="0"/>
            <a:t>Some words can’t be sounded out</a:t>
          </a:r>
          <a:endParaRPr lang="en-US" sz="2000" dirty="0"/>
        </a:p>
      </dgm:t>
    </dgm:pt>
    <dgm:pt modelId="{9CA9938B-9349-4A78-BB14-D7974A49B36E}" type="parTrans" cxnId="{5D9518EB-B608-486D-937A-4B2C5968A6DB}">
      <dgm:prSet/>
      <dgm:spPr/>
      <dgm:t>
        <a:bodyPr/>
        <a:lstStyle/>
        <a:p>
          <a:endParaRPr lang="en-US"/>
        </a:p>
      </dgm:t>
    </dgm:pt>
    <dgm:pt modelId="{69D73C7D-651B-4E8A-94EA-B5B20F53468B}" type="sibTrans" cxnId="{5D9518EB-B608-486D-937A-4B2C5968A6DB}">
      <dgm:prSet/>
      <dgm:spPr/>
      <dgm:t>
        <a:bodyPr/>
        <a:lstStyle/>
        <a:p>
          <a:endParaRPr lang="en-US"/>
        </a:p>
      </dgm:t>
    </dgm:pt>
    <dgm:pt modelId="{3B91FB0B-C167-4E7F-9E4E-FF824D3161DB}">
      <dgm:prSet custT="1"/>
      <dgm:spPr/>
      <dgm:t>
        <a:bodyPr/>
        <a:lstStyle/>
        <a:p>
          <a:pPr algn="ctr">
            <a:lnSpc>
              <a:spcPct val="100000"/>
            </a:lnSpc>
          </a:pPr>
          <a:r>
            <a:rPr lang="en-GB" sz="2000" dirty="0"/>
            <a:t>Spelling can't be taught</a:t>
          </a:r>
          <a:endParaRPr lang="en-US" sz="2000" dirty="0"/>
        </a:p>
      </dgm:t>
    </dgm:pt>
    <dgm:pt modelId="{1F7DF43B-A1EE-4305-8821-047362B03934}" type="parTrans" cxnId="{E9020C52-58D7-4E4D-8907-CBCEC180F990}">
      <dgm:prSet/>
      <dgm:spPr/>
      <dgm:t>
        <a:bodyPr/>
        <a:lstStyle/>
        <a:p>
          <a:endParaRPr lang="en-US"/>
        </a:p>
      </dgm:t>
    </dgm:pt>
    <dgm:pt modelId="{C65AD9E9-C987-41F8-A1B8-77F105779916}" type="sibTrans" cxnId="{E9020C52-58D7-4E4D-8907-CBCEC180F990}">
      <dgm:prSet/>
      <dgm:spPr/>
      <dgm:t>
        <a:bodyPr/>
        <a:lstStyle/>
        <a:p>
          <a:endParaRPr lang="en-US"/>
        </a:p>
      </dgm:t>
    </dgm:pt>
    <dgm:pt modelId="{B7BBC696-F9BF-4FAA-B64A-7C959BA304BC}">
      <dgm:prSet/>
      <dgm:spPr/>
      <dgm:t>
        <a:bodyPr/>
        <a:lstStyle/>
        <a:p>
          <a:pPr algn="ctr">
            <a:lnSpc>
              <a:spcPct val="100000"/>
            </a:lnSpc>
          </a:pPr>
          <a:r>
            <a:rPr lang="en-GB" dirty="0"/>
            <a:t>Impact of correction</a:t>
          </a:r>
          <a:endParaRPr lang="en-US" dirty="0"/>
        </a:p>
      </dgm:t>
    </dgm:pt>
    <dgm:pt modelId="{10CBE1DE-ED3A-416C-B2DD-90BADAB54E56}" type="parTrans" cxnId="{95589A9C-358F-445B-9BCE-62FD951F729D}">
      <dgm:prSet/>
      <dgm:spPr/>
      <dgm:t>
        <a:bodyPr/>
        <a:lstStyle/>
        <a:p>
          <a:endParaRPr lang="en-US"/>
        </a:p>
      </dgm:t>
    </dgm:pt>
    <dgm:pt modelId="{2619DC0F-EEE1-4219-ABC7-86269BAAD8EF}" type="sibTrans" cxnId="{95589A9C-358F-445B-9BCE-62FD951F729D}">
      <dgm:prSet/>
      <dgm:spPr/>
      <dgm:t>
        <a:bodyPr/>
        <a:lstStyle/>
        <a:p>
          <a:endParaRPr lang="en-US"/>
        </a:p>
      </dgm:t>
    </dgm:pt>
    <dgm:pt modelId="{8B16F551-57B7-5B44-85F6-DC5903E7E979}">
      <dgm:prSet/>
      <dgm:spPr/>
      <dgm:t>
        <a:bodyPr/>
        <a:lstStyle/>
        <a:p>
          <a:pPr algn="ctr">
            <a:lnSpc>
              <a:spcPct val="100000"/>
            </a:lnSpc>
          </a:pPr>
          <a:r>
            <a:rPr lang="en-US" dirty="0"/>
            <a:t>Interchanging 1:1 GPC for letters and sounds</a:t>
          </a:r>
        </a:p>
      </dgm:t>
    </dgm:pt>
    <dgm:pt modelId="{B7F55A83-868A-7D41-83B7-335E75BEFB0D}" type="parTrans" cxnId="{93E8C6B1-AD40-014F-9DBF-36674E4D0546}">
      <dgm:prSet/>
      <dgm:spPr/>
      <dgm:t>
        <a:bodyPr/>
        <a:lstStyle/>
        <a:p>
          <a:endParaRPr lang="en-GB"/>
        </a:p>
      </dgm:t>
    </dgm:pt>
    <dgm:pt modelId="{F2E56565-3B3C-0F48-8A42-EEF1F3405B01}" type="sibTrans" cxnId="{93E8C6B1-AD40-014F-9DBF-36674E4D0546}">
      <dgm:prSet/>
      <dgm:spPr/>
      <dgm:t>
        <a:bodyPr/>
        <a:lstStyle/>
        <a:p>
          <a:endParaRPr lang="en-GB"/>
        </a:p>
      </dgm:t>
    </dgm:pt>
    <dgm:pt modelId="{1789C303-CC97-4D25-B640-6A0C93F32756}" type="pres">
      <dgm:prSet presAssocID="{65ACF125-8A75-407F-9CC9-8C93542CC245}" presName="root" presStyleCnt="0">
        <dgm:presLayoutVars>
          <dgm:dir/>
          <dgm:resizeHandles val="exact"/>
        </dgm:presLayoutVars>
      </dgm:prSet>
      <dgm:spPr/>
    </dgm:pt>
    <dgm:pt modelId="{818CBA32-5081-4964-88C1-1E85AE2BC5F5}" type="pres">
      <dgm:prSet presAssocID="{3B91FB0B-C167-4E7F-9E4E-FF824D3161DB}" presName="compNode" presStyleCnt="0"/>
      <dgm:spPr/>
    </dgm:pt>
    <dgm:pt modelId="{4F9E22B1-7F69-4C1B-AAC2-F1E3EFA3067E}" type="pres">
      <dgm:prSet presAssocID="{3B91FB0B-C167-4E7F-9E4E-FF824D3161DB}" presName="iconRect" presStyleLbl="node1" presStyleIdx="0" presStyleCnt="4" custLinFactNeighborX="-9982" custLinFactNeighborY="1525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o sign"/>
        </a:ext>
      </dgm:extLst>
    </dgm:pt>
    <dgm:pt modelId="{FBD716E2-D0C2-4DAC-9EF8-72BD2EC85AE6}" type="pres">
      <dgm:prSet presAssocID="{3B91FB0B-C167-4E7F-9E4E-FF824D3161DB}" presName="spaceRect" presStyleCnt="0"/>
      <dgm:spPr/>
    </dgm:pt>
    <dgm:pt modelId="{48B7E20E-5370-42F5-A5E9-21765C39A293}" type="pres">
      <dgm:prSet presAssocID="{3B91FB0B-C167-4E7F-9E4E-FF824D3161DB}" presName="textRect" presStyleLbl="revTx" presStyleIdx="0" presStyleCnt="4" custScaleX="128066">
        <dgm:presLayoutVars>
          <dgm:chMax val="1"/>
          <dgm:chPref val="1"/>
        </dgm:presLayoutVars>
      </dgm:prSet>
      <dgm:spPr/>
    </dgm:pt>
    <dgm:pt modelId="{DCE71ABF-DC10-42A0-A7A1-E7636AFEC6A6}" type="pres">
      <dgm:prSet presAssocID="{C65AD9E9-C987-41F8-A1B8-77F105779916}" presName="sibTrans" presStyleCnt="0"/>
      <dgm:spPr/>
    </dgm:pt>
    <dgm:pt modelId="{C17D3FB6-31B6-49CF-BB99-D2444B350C6C}" type="pres">
      <dgm:prSet presAssocID="{1DEEF3C0-A42D-4D2A-93A2-3FB6A29159FC}" presName="compNode" presStyleCnt="0"/>
      <dgm:spPr/>
    </dgm:pt>
    <dgm:pt modelId="{0FE16931-1B84-43C6-B26E-83B1823A1205}" type="pres">
      <dgm:prSet presAssocID="{1DEEF3C0-A42D-4D2A-93A2-3FB6A29159FC}" presName="iconRect" presStyleLbl="node1" presStyleIdx="1" presStyleCnt="4" custLinFactX="214582" custLinFactNeighborX="300000" custLinFactNeighborY="1525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ncil"/>
        </a:ext>
      </dgm:extLst>
    </dgm:pt>
    <dgm:pt modelId="{4C31720F-0AD7-4D22-807A-1822E5F869A2}" type="pres">
      <dgm:prSet presAssocID="{1DEEF3C0-A42D-4D2A-93A2-3FB6A29159FC}" presName="spaceRect" presStyleCnt="0"/>
      <dgm:spPr/>
    </dgm:pt>
    <dgm:pt modelId="{4C37BACF-F2E9-4709-84A2-49319F6E3093}" type="pres">
      <dgm:prSet presAssocID="{1DEEF3C0-A42D-4D2A-93A2-3FB6A29159FC}" presName="textRect" presStyleLbl="revTx" presStyleIdx="1" presStyleCnt="4">
        <dgm:presLayoutVars>
          <dgm:chMax val="1"/>
          <dgm:chPref val="1"/>
        </dgm:presLayoutVars>
      </dgm:prSet>
      <dgm:spPr/>
    </dgm:pt>
    <dgm:pt modelId="{4AFF4215-5E2A-4202-80FE-6EB9C0D2C73C}" type="pres">
      <dgm:prSet presAssocID="{69D73C7D-651B-4E8A-94EA-B5B20F53468B}" presName="sibTrans" presStyleCnt="0"/>
      <dgm:spPr/>
    </dgm:pt>
    <dgm:pt modelId="{C08462A5-FE46-4130-A5A9-76337E99D643}" type="pres">
      <dgm:prSet presAssocID="{8B16F551-57B7-5B44-85F6-DC5903E7E979}" presName="compNode" presStyleCnt="0"/>
      <dgm:spPr/>
    </dgm:pt>
    <dgm:pt modelId="{7D13DEBA-93A7-4206-98E8-A0DB087DC597}" type="pres">
      <dgm:prSet presAssocID="{8B16F551-57B7-5B44-85F6-DC5903E7E979}" presName="iconRect" presStyleLbl="node1" presStyleIdx="2" presStyleCnt="4" custLinFactNeighborX="-9338" custLinFactNeighborY="1525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arning"/>
        </a:ext>
      </dgm:extLst>
    </dgm:pt>
    <dgm:pt modelId="{10A1D1AF-4331-44FA-9D7D-3FA0414B0A78}" type="pres">
      <dgm:prSet presAssocID="{8B16F551-57B7-5B44-85F6-DC5903E7E979}" presName="spaceRect" presStyleCnt="0"/>
      <dgm:spPr/>
    </dgm:pt>
    <dgm:pt modelId="{18F7D22E-F6C2-4C29-9129-6A19FC9051FB}" type="pres">
      <dgm:prSet presAssocID="{8B16F551-57B7-5B44-85F6-DC5903E7E979}" presName="textRect" presStyleLbl="revTx" presStyleIdx="2" presStyleCnt="4">
        <dgm:presLayoutVars>
          <dgm:chMax val="1"/>
          <dgm:chPref val="1"/>
        </dgm:presLayoutVars>
      </dgm:prSet>
      <dgm:spPr/>
    </dgm:pt>
    <dgm:pt modelId="{CC38C41F-4401-4E09-A3FE-1A5524FBE9BD}" type="pres">
      <dgm:prSet presAssocID="{F2E56565-3B3C-0F48-8A42-EEF1F3405B01}" presName="sibTrans" presStyleCnt="0"/>
      <dgm:spPr/>
    </dgm:pt>
    <dgm:pt modelId="{6A0BB18F-4509-4618-BAAD-2EED5266BBD7}" type="pres">
      <dgm:prSet presAssocID="{B7BBC696-F9BF-4FAA-B64A-7C959BA304BC}" presName="compNode" presStyleCnt="0"/>
      <dgm:spPr/>
    </dgm:pt>
    <dgm:pt modelId="{43D83E9D-5D49-42E4-93F9-C53D1A0C7A68}" type="pres">
      <dgm:prSet presAssocID="{B7BBC696-F9BF-4FAA-B64A-7C959BA304BC}" presName="iconRect" presStyleLbl="node1" presStyleIdx="3" presStyleCnt="4" custLinFactX="-221865" custLinFactNeighborX="-300000" custLinFactNeighborY="1525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Volume"/>
        </a:ext>
      </dgm:extLst>
    </dgm:pt>
    <dgm:pt modelId="{A46AA2F2-8BA9-421E-82E6-8AF9683A146F}" type="pres">
      <dgm:prSet presAssocID="{B7BBC696-F9BF-4FAA-B64A-7C959BA304BC}" presName="spaceRect" presStyleCnt="0"/>
      <dgm:spPr/>
    </dgm:pt>
    <dgm:pt modelId="{480B55F3-B88D-4AFF-950A-038E55506A6E}" type="pres">
      <dgm:prSet presAssocID="{B7BBC696-F9BF-4FAA-B64A-7C959BA304BC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E9020C52-58D7-4E4D-8907-CBCEC180F990}" srcId="{65ACF125-8A75-407F-9CC9-8C93542CC245}" destId="{3B91FB0B-C167-4E7F-9E4E-FF824D3161DB}" srcOrd="0" destOrd="0" parTransId="{1F7DF43B-A1EE-4305-8821-047362B03934}" sibTransId="{C65AD9E9-C987-41F8-A1B8-77F105779916}"/>
    <dgm:cxn modelId="{0D87E769-79E0-234F-BED6-24F71E1DEB64}" type="presOf" srcId="{3B91FB0B-C167-4E7F-9E4E-FF824D3161DB}" destId="{48B7E20E-5370-42F5-A5E9-21765C39A293}" srcOrd="0" destOrd="0" presId="urn:microsoft.com/office/officeart/2018/2/layout/IconLabelList"/>
    <dgm:cxn modelId="{933E0B80-7E5D-2048-92B1-81DE706D5243}" type="presOf" srcId="{B7BBC696-F9BF-4FAA-B64A-7C959BA304BC}" destId="{480B55F3-B88D-4AFF-950A-038E55506A6E}" srcOrd="0" destOrd="0" presId="urn:microsoft.com/office/officeart/2018/2/layout/IconLabelList"/>
    <dgm:cxn modelId="{04662D95-4743-F44A-AA0F-A27286D6E841}" type="presOf" srcId="{65ACF125-8A75-407F-9CC9-8C93542CC245}" destId="{1789C303-CC97-4D25-B640-6A0C93F32756}" srcOrd="0" destOrd="0" presId="urn:microsoft.com/office/officeart/2018/2/layout/IconLabelList"/>
    <dgm:cxn modelId="{95589A9C-358F-445B-9BCE-62FD951F729D}" srcId="{65ACF125-8A75-407F-9CC9-8C93542CC245}" destId="{B7BBC696-F9BF-4FAA-B64A-7C959BA304BC}" srcOrd="3" destOrd="0" parTransId="{10CBE1DE-ED3A-416C-B2DD-90BADAB54E56}" sibTransId="{2619DC0F-EEE1-4219-ABC7-86269BAAD8EF}"/>
    <dgm:cxn modelId="{93E8C6B1-AD40-014F-9DBF-36674E4D0546}" srcId="{65ACF125-8A75-407F-9CC9-8C93542CC245}" destId="{8B16F551-57B7-5B44-85F6-DC5903E7E979}" srcOrd="2" destOrd="0" parTransId="{B7F55A83-868A-7D41-83B7-335E75BEFB0D}" sibTransId="{F2E56565-3B3C-0F48-8A42-EEF1F3405B01}"/>
    <dgm:cxn modelId="{191878D6-90AA-7842-934E-698A601AB2FE}" type="presOf" srcId="{1DEEF3C0-A42D-4D2A-93A2-3FB6A29159FC}" destId="{4C37BACF-F2E9-4709-84A2-49319F6E3093}" srcOrd="0" destOrd="0" presId="urn:microsoft.com/office/officeart/2018/2/layout/IconLabelList"/>
    <dgm:cxn modelId="{01D180DA-B961-8D47-AA1B-3C3D388C2B8A}" type="presOf" srcId="{8B16F551-57B7-5B44-85F6-DC5903E7E979}" destId="{18F7D22E-F6C2-4C29-9129-6A19FC9051FB}" srcOrd="0" destOrd="0" presId="urn:microsoft.com/office/officeart/2018/2/layout/IconLabelList"/>
    <dgm:cxn modelId="{5D9518EB-B608-486D-937A-4B2C5968A6DB}" srcId="{65ACF125-8A75-407F-9CC9-8C93542CC245}" destId="{1DEEF3C0-A42D-4D2A-93A2-3FB6A29159FC}" srcOrd="1" destOrd="0" parTransId="{9CA9938B-9349-4A78-BB14-D7974A49B36E}" sibTransId="{69D73C7D-651B-4E8A-94EA-B5B20F53468B}"/>
    <dgm:cxn modelId="{ED17CF9A-3CB8-E14E-B075-B61B61F17DEB}" type="presParOf" srcId="{1789C303-CC97-4D25-B640-6A0C93F32756}" destId="{818CBA32-5081-4964-88C1-1E85AE2BC5F5}" srcOrd="0" destOrd="0" presId="urn:microsoft.com/office/officeart/2018/2/layout/IconLabelList"/>
    <dgm:cxn modelId="{718D7D44-3175-244B-BBEE-9FD645A03AAB}" type="presParOf" srcId="{818CBA32-5081-4964-88C1-1E85AE2BC5F5}" destId="{4F9E22B1-7F69-4C1B-AAC2-F1E3EFA3067E}" srcOrd="0" destOrd="0" presId="urn:microsoft.com/office/officeart/2018/2/layout/IconLabelList"/>
    <dgm:cxn modelId="{E4F1D483-AF33-6F4F-B18E-27D5A67908E2}" type="presParOf" srcId="{818CBA32-5081-4964-88C1-1E85AE2BC5F5}" destId="{FBD716E2-D0C2-4DAC-9EF8-72BD2EC85AE6}" srcOrd="1" destOrd="0" presId="urn:microsoft.com/office/officeart/2018/2/layout/IconLabelList"/>
    <dgm:cxn modelId="{080E633A-0C0B-C845-A9A8-30E5487F0769}" type="presParOf" srcId="{818CBA32-5081-4964-88C1-1E85AE2BC5F5}" destId="{48B7E20E-5370-42F5-A5E9-21765C39A293}" srcOrd="2" destOrd="0" presId="urn:microsoft.com/office/officeart/2018/2/layout/IconLabelList"/>
    <dgm:cxn modelId="{EC71AFE8-E983-4843-80F7-CB346C07ACA9}" type="presParOf" srcId="{1789C303-CC97-4D25-B640-6A0C93F32756}" destId="{DCE71ABF-DC10-42A0-A7A1-E7636AFEC6A6}" srcOrd="1" destOrd="0" presId="urn:microsoft.com/office/officeart/2018/2/layout/IconLabelList"/>
    <dgm:cxn modelId="{D906B122-60B5-1043-9588-76C7BA9E387E}" type="presParOf" srcId="{1789C303-CC97-4D25-B640-6A0C93F32756}" destId="{C17D3FB6-31B6-49CF-BB99-D2444B350C6C}" srcOrd="2" destOrd="0" presId="urn:microsoft.com/office/officeart/2018/2/layout/IconLabelList"/>
    <dgm:cxn modelId="{D2EF5BC5-6344-F74F-AB75-73F081F70D9A}" type="presParOf" srcId="{C17D3FB6-31B6-49CF-BB99-D2444B350C6C}" destId="{0FE16931-1B84-43C6-B26E-83B1823A1205}" srcOrd="0" destOrd="0" presId="urn:microsoft.com/office/officeart/2018/2/layout/IconLabelList"/>
    <dgm:cxn modelId="{423F4961-9607-A041-BF24-D091461E2F99}" type="presParOf" srcId="{C17D3FB6-31B6-49CF-BB99-D2444B350C6C}" destId="{4C31720F-0AD7-4D22-807A-1822E5F869A2}" srcOrd="1" destOrd="0" presId="urn:microsoft.com/office/officeart/2018/2/layout/IconLabelList"/>
    <dgm:cxn modelId="{8BA5C40A-7E81-AA4D-8DD7-DBE21BBDBE2A}" type="presParOf" srcId="{C17D3FB6-31B6-49CF-BB99-D2444B350C6C}" destId="{4C37BACF-F2E9-4709-84A2-49319F6E3093}" srcOrd="2" destOrd="0" presId="urn:microsoft.com/office/officeart/2018/2/layout/IconLabelList"/>
    <dgm:cxn modelId="{0345C98C-1B08-6E4C-AE0B-F84B2AFA353F}" type="presParOf" srcId="{1789C303-CC97-4D25-B640-6A0C93F32756}" destId="{4AFF4215-5E2A-4202-80FE-6EB9C0D2C73C}" srcOrd="3" destOrd="0" presId="urn:microsoft.com/office/officeart/2018/2/layout/IconLabelList"/>
    <dgm:cxn modelId="{A01C505D-33AD-DB45-9BFC-FACBC60174B9}" type="presParOf" srcId="{1789C303-CC97-4D25-B640-6A0C93F32756}" destId="{C08462A5-FE46-4130-A5A9-76337E99D643}" srcOrd="4" destOrd="0" presId="urn:microsoft.com/office/officeart/2018/2/layout/IconLabelList"/>
    <dgm:cxn modelId="{EF92C91A-B72C-0D44-9D98-A913A76AC72D}" type="presParOf" srcId="{C08462A5-FE46-4130-A5A9-76337E99D643}" destId="{7D13DEBA-93A7-4206-98E8-A0DB087DC597}" srcOrd="0" destOrd="0" presId="urn:microsoft.com/office/officeart/2018/2/layout/IconLabelList"/>
    <dgm:cxn modelId="{A2202CC6-1D11-4540-9C32-CAFB317D8C56}" type="presParOf" srcId="{C08462A5-FE46-4130-A5A9-76337E99D643}" destId="{10A1D1AF-4331-44FA-9D7D-3FA0414B0A78}" srcOrd="1" destOrd="0" presId="urn:microsoft.com/office/officeart/2018/2/layout/IconLabelList"/>
    <dgm:cxn modelId="{EE7F807B-CF3C-1C4E-8392-AB3A2B442D7B}" type="presParOf" srcId="{C08462A5-FE46-4130-A5A9-76337E99D643}" destId="{18F7D22E-F6C2-4C29-9129-6A19FC9051FB}" srcOrd="2" destOrd="0" presId="urn:microsoft.com/office/officeart/2018/2/layout/IconLabelList"/>
    <dgm:cxn modelId="{71276B0C-1F61-E945-9D69-5859F425B734}" type="presParOf" srcId="{1789C303-CC97-4D25-B640-6A0C93F32756}" destId="{CC38C41F-4401-4E09-A3FE-1A5524FBE9BD}" srcOrd="5" destOrd="0" presId="urn:microsoft.com/office/officeart/2018/2/layout/IconLabelList"/>
    <dgm:cxn modelId="{7745D5F2-96DE-C246-BAB3-945ABA871F5C}" type="presParOf" srcId="{1789C303-CC97-4D25-B640-6A0C93F32756}" destId="{6A0BB18F-4509-4618-BAAD-2EED5266BBD7}" srcOrd="6" destOrd="0" presId="urn:microsoft.com/office/officeart/2018/2/layout/IconLabelList"/>
    <dgm:cxn modelId="{E6AFB121-DECB-C24B-A3A2-18CDCC06659A}" type="presParOf" srcId="{6A0BB18F-4509-4618-BAAD-2EED5266BBD7}" destId="{43D83E9D-5D49-42E4-93F9-C53D1A0C7A68}" srcOrd="0" destOrd="0" presId="urn:microsoft.com/office/officeart/2018/2/layout/IconLabelList"/>
    <dgm:cxn modelId="{60A8BBA1-B4F2-7745-8855-2AB3E0FA85F4}" type="presParOf" srcId="{6A0BB18F-4509-4618-BAAD-2EED5266BBD7}" destId="{A46AA2F2-8BA9-421E-82E6-8AF9683A146F}" srcOrd="1" destOrd="0" presId="urn:microsoft.com/office/officeart/2018/2/layout/IconLabelList"/>
    <dgm:cxn modelId="{45BE8233-9804-6B4C-B772-C91A92B06AF5}" type="presParOf" srcId="{6A0BB18F-4509-4618-BAAD-2EED5266BBD7}" destId="{480B55F3-B88D-4AFF-950A-038E55506A6E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AFA4122-1CC4-3349-892B-4A5AD1EDB110}" type="doc">
      <dgm:prSet loTypeId="urn:microsoft.com/office/officeart/2005/8/layout/chevron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F61A0A6-B17D-F64D-9ADB-162579B0DEB2}">
      <dgm:prSet phldrT="[Text]"/>
      <dgm:spPr/>
      <dgm:t>
        <a:bodyPr/>
        <a:lstStyle/>
        <a:p>
          <a:r>
            <a:rPr lang="en-GB" dirty="0"/>
            <a:t>Step 1</a:t>
          </a:r>
        </a:p>
      </dgm:t>
    </dgm:pt>
    <dgm:pt modelId="{C5E4D114-B6C1-B34D-96C2-9FD6CD825712}" type="parTrans" cxnId="{53B2B2F8-E5D6-A148-A3BE-D175520D4AD4}">
      <dgm:prSet/>
      <dgm:spPr/>
      <dgm:t>
        <a:bodyPr/>
        <a:lstStyle/>
        <a:p>
          <a:endParaRPr lang="en-GB"/>
        </a:p>
      </dgm:t>
    </dgm:pt>
    <dgm:pt modelId="{5C2A441F-1D26-A34C-AB51-65F60C8BC5A9}" type="sibTrans" cxnId="{53B2B2F8-E5D6-A148-A3BE-D175520D4AD4}">
      <dgm:prSet/>
      <dgm:spPr/>
      <dgm:t>
        <a:bodyPr/>
        <a:lstStyle/>
        <a:p>
          <a:endParaRPr lang="en-GB"/>
        </a:p>
      </dgm:t>
    </dgm:pt>
    <dgm:pt modelId="{F191078A-72FE-5748-BD2C-DBB1F701860B}">
      <dgm:prSet phldrT="[Text]"/>
      <dgm:spPr/>
      <dgm:t>
        <a:bodyPr/>
        <a:lstStyle/>
        <a:p>
          <a:r>
            <a:rPr lang="en-GB" dirty="0"/>
            <a:t>Ensure NC coverage</a:t>
          </a:r>
          <a:endParaRPr lang="en-GB" b="1" dirty="0"/>
        </a:p>
      </dgm:t>
    </dgm:pt>
    <dgm:pt modelId="{5E092A3A-3967-6D47-94F3-8121EC8B52CA}" type="parTrans" cxnId="{A3BCCA90-DC23-A440-BB0B-7B1CC9F110D7}">
      <dgm:prSet/>
      <dgm:spPr/>
      <dgm:t>
        <a:bodyPr/>
        <a:lstStyle/>
        <a:p>
          <a:endParaRPr lang="en-GB"/>
        </a:p>
      </dgm:t>
    </dgm:pt>
    <dgm:pt modelId="{0E1A2BBA-1480-1F4B-AFFD-1ABD736AFA88}" type="sibTrans" cxnId="{A3BCCA90-DC23-A440-BB0B-7B1CC9F110D7}">
      <dgm:prSet/>
      <dgm:spPr/>
      <dgm:t>
        <a:bodyPr/>
        <a:lstStyle/>
        <a:p>
          <a:endParaRPr lang="en-GB"/>
        </a:p>
      </dgm:t>
    </dgm:pt>
    <dgm:pt modelId="{D315BCE4-71BF-DC44-A120-825D70878BD0}">
      <dgm:prSet phldrT="[Text]"/>
      <dgm:spPr/>
      <dgm:t>
        <a:bodyPr/>
        <a:lstStyle/>
        <a:p>
          <a:r>
            <a:rPr lang="en-GB" dirty="0"/>
            <a:t>Step 2</a:t>
          </a:r>
        </a:p>
      </dgm:t>
    </dgm:pt>
    <dgm:pt modelId="{BB3178A1-55C7-A74B-B147-FA70544826AE}" type="parTrans" cxnId="{6F0A878A-70D1-2542-B839-5C200A62C71A}">
      <dgm:prSet/>
      <dgm:spPr/>
      <dgm:t>
        <a:bodyPr/>
        <a:lstStyle/>
        <a:p>
          <a:endParaRPr lang="en-GB"/>
        </a:p>
      </dgm:t>
    </dgm:pt>
    <dgm:pt modelId="{714D5896-6012-334C-B9B1-20D851F8BB54}" type="sibTrans" cxnId="{6F0A878A-70D1-2542-B839-5C200A62C71A}">
      <dgm:prSet/>
      <dgm:spPr/>
      <dgm:t>
        <a:bodyPr/>
        <a:lstStyle/>
        <a:p>
          <a:endParaRPr lang="en-GB"/>
        </a:p>
      </dgm:t>
    </dgm:pt>
    <dgm:pt modelId="{F59EA968-09BB-0240-B507-260B16A9186D}">
      <dgm:prSet phldrT="[Text]"/>
      <dgm:spPr/>
      <dgm:t>
        <a:bodyPr/>
        <a:lstStyle/>
        <a:p>
          <a:r>
            <a:rPr lang="en-GB" dirty="0"/>
            <a:t>Step 3</a:t>
          </a:r>
        </a:p>
      </dgm:t>
    </dgm:pt>
    <dgm:pt modelId="{00164FCB-8E6A-F34D-B989-6100C811CE76}" type="parTrans" cxnId="{F5842520-D559-7949-A7C0-36D3F94B884F}">
      <dgm:prSet/>
      <dgm:spPr/>
      <dgm:t>
        <a:bodyPr/>
        <a:lstStyle/>
        <a:p>
          <a:endParaRPr lang="en-GB"/>
        </a:p>
      </dgm:t>
    </dgm:pt>
    <dgm:pt modelId="{211E5CA6-99BC-0D42-974A-B5344FA0A081}" type="sibTrans" cxnId="{F5842520-D559-7949-A7C0-36D3F94B884F}">
      <dgm:prSet/>
      <dgm:spPr/>
      <dgm:t>
        <a:bodyPr/>
        <a:lstStyle/>
        <a:p>
          <a:endParaRPr lang="en-GB"/>
        </a:p>
      </dgm:t>
    </dgm:pt>
    <dgm:pt modelId="{FB28E54F-CBB6-3E4D-92A5-18A60F4DD55C}">
      <dgm:prSet phldrT="[Text]"/>
      <dgm:spPr/>
      <dgm:t>
        <a:bodyPr/>
        <a:lstStyle/>
        <a:p>
          <a:r>
            <a:rPr lang="en-GB" b="0" dirty="0"/>
            <a:t>Every year group reteaches GPCs of previous year groups</a:t>
          </a:r>
        </a:p>
      </dgm:t>
    </dgm:pt>
    <dgm:pt modelId="{C9B5D5BC-7E37-E246-AA1C-87052DD2F2EF}" type="parTrans" cxnId="{60D470E8-79D4-DA42-807B-66902AF8035D}">
      <dgm:prSet/>
      <dgm:spPr/>
      <dgm:t>
        <a:bodyPr/>
        <a:lstStyle/>
        <a:p>
          <a:endParaRPr lang="en-GB"/>
        </a:p>
      </dgm:t>
    </dgm:pt>
    <dgm:pt modelId="{F45AD0B0-8022-6F4B-8C5A-DBAD44C34C47}" type="sibTrans" cxnId="{60D470E8-79D4-DA42-807B-66902AF8035D}">
      <dgm:prSet/>
      <dgm:spPr/>
      <dgm:t>
        <a:bodyPr/>
        <a:lstStyle/>
        <a:p>
          <a:endParaRPr lang="en-GB"/>
        </a:p>
      </dgm:t>
    </dgm:pt>
    <dgm:pt modelId="{8909CDD5-FCB8-034A-A402-8F214407CEE8}">
      <dgm:prSet phldrT="[Text]"/>
      <dgm:spPr/>
      <dgm:t>
        <a:bodyPr/>
        <a:lstStyle/>
        <a:p>
          <a:r>
            <a:rPr lang="en-GB" dirty="0"/>
            <a:t>Phonic knowledge</a:t>
          </a:r>
        </a:p>
      </dgm:t>
    </dgm:pt>
    <dgm:pt modelId="{D90FADF7-2A5A-2441-BE12-60AC5C55F29B}" type="parTrans" cxnId="{54BD4E4B-827E-9C42-AF18-D6E2895EBA25}">
      <dgm:prSet/>
      <dgm:spPr/>
      <dgm:t>
        <a:bodyPr/>
        <a:lstStyle/>
        <a:p>
          <a:endParaRPr lang="en-GB"/>
        </a:p>
      </dgm:t>
    </dgm:pt>
    <dgm:pt modelId="{2D52983A-9795-B04B-AB6A-E494069BDB38}" type="sibTrans" cxnId="{54BD4E4B-827E-9C42-AF18-D6E2895EBA25}">
      <dgm:prSet/>
      <dgm:spPr/>
      <dgm:t>
        <a:bodyPr/>
        <a:lstStyle/>
        <a:p>
          <a:endParaRPr lang="en-GB"/>
        </a:p>
      </dgm:t>
    </dgm:pt>
    <dgm:pt modelId="{93AB2310-237F-E540-B0E4-D7EB97000CBC}">
      <dgm:prSet phldrT="[Text]"/>
      <dgm:spPr/>
      <dgm:t>
        <a:bodyPr/>
        <a:lstStyle/>
        <a:p>
          <a:r>
            <a:rPr lang="en-GB" dirty="0"/>
            <a:t>Teach daily</a:t>
          </a:r>
        </a:p>
      </dgm:t>
    </dgm:pt>
    <dgm:pt modelId="{B053E014-4AAF-BC42-8830-575100D623C4}" type="parTrans" cxnId="{B13FF0E5-BDE8-3645-A398-637F5297CA74}">
      <dgm:prSet/>
      <dgm:spPr/>
      <dgm:t>
        <a:bodyPr/>
        <a:lstStyle/>
        <a:p>
          <a:endParaRPr lang="en-GB"/>
        </a:p>
      </dgm:t>
    </dgm:pt>
    <dgm:pt modelId="{F5E26187-DCAA-FA4B-BD65-713B8873EF5D}" type="sibTrans" cxnId="{B13FF0E5-BDE8-3645-A398-637F5297CA74}">
      <dgm:prSet/>
      <dgm:spPr/>
      <dgm:t>
        <a:bodyPr/>
        <a:lstStyle/>
        <a:p>
          <a:endParaRPr lang="en-GB"/>
        </a:p>
      </dgm:t>
    </dgm:pt>
    <dgm:pt modelId="{C8DB18DE-CB6C-674E-9562-C95475896E44}">
      <dgm:prSet phldrT="[Text]"/>
      <dgm:spPr/>
      <dgm:t>
        <a:bodyPr/>
        <a:lstStyle/>
        <a:p>
          <a:r>
            <a:rPr lang="en-GB" b="0" dirty="0"/>
            <a:t>Interleave GPC/morphology weeks</a:t>
          </a:r>
        </a:p>
      </dgm:t>
    </dgm:pt>
    <dgm:pt modelId="{FE276C7B-75AD-0B4F-ABBD-0EF5B10A3ED6}" type="parTrans" cxnId="{DAC9132B-D8DD-4145-B56C-0640D49B82A7}">
      <dgm:prSet/>
      <dgm:spPr/>
      <dgm:t>
        <a:bodyPr/>
        <a:lstStyle/>
        <a:p>
          <a:endParaRPr lang="en-GB"/>
        </a:p>
      </dgm:t>
    </dgm:pt>
    <dgm:pt modelId="{A62A9254-4908-E245-AE34-E9205FA9DB5B}" type="sibTrans" cxnId="{DAC9132B-D8DD-4145-B56C-0640D49B82A7}">
      <dgm:prSet/>
      <dgm:spPr/>
      <dgm:t>
        <a:bodyPr/>
        <a:lstStyle/>
        <a:p>
          <a:endParaRPr lang="en-GB"/>
        </a:p>
      </dgm:t>
    </dgm:pt>
    <dgm:pt modelId="{ABEA395E-DC64-3349-B798-EA0EEDEC1505}">
      <dgm:prSet phldrT="[Text]"/>
      <dgm:spPr/>
      <dgm:t>
        <a:bodyPr/>
        <a:lstStyle/>
        <a:p>
          <a:r>
            <a:rPr lang="en-GB" dirty="0"/>
            <a:t>Block GPC’s and morphology</a:t>
          </a:r>
        </a:p>
      </dgm:t>
    </dgm:pt>
    <dgm:pt modelId="{4DB2C9C0-88E9-1D47-AADD-6A9DF5427B4E}" type="parTrans" cxnId="{B9462338-1722-444A-A8B9-32392805C238}">
      <dgm:prSet/>
      <dgm:spPr/>
      <dgm:t>
        <a:bodyPr/>
        <a:lstStyle/>
        <a:p>
          <a:endParaRPr lang="en-GB"/>
        </a:p>
      </dgm:t>
    </dgm:pt>
    <dgm:pt modelId="{3CE2BEE3-5B12-2A49-807C-E2ADD828B52F}" type="sibTrans" cxnId="{B9462338-1722-444A-A8B9-32392805C238}">
      <dgm:prSet/>
      <dgm:spPr/>
      <dgm:t>
        <a:bodyPr/>
        <a:lstStyle/>
        <a:p>
          <a:endParaRPr lang="en-GB"/>
        </a:p>
      </dgm:t>
    </dgm:pt>
    <dgm:pt modelId="{B2E6D04A-D91F-E34C-86D5-3ECA2F3799E5}">
      <dgm:prSet phldrT="[Text]"/>
      <dgm:spPr/>
      <dgm:t>
        <a:bodyPr/>
        <a:lstStyle/>
        <a:p>
          <a:r>
            <a:rPr lang="en-GB" b="0" dirty="0"/>
            <a:t>GPC checks each year</a:t>
          </a:r>
        </a:p>
      </dgm:t>
    </dgm:pt>
    <dgm:pt modelId="{2077A072-8B33-7F4E-ACB4-0AF2CCF65A4C}" type="parTrans" cxnId="{4D0102FD-860A-F249-AACA-D5BA02E8DA81}">
      <dgm:prSet/>
      <dgm:spPr/>
      <dgm:t>
        <a:bodyPr/>
        <a:lstStyle/>
        <a:p>
          <a:endParaRPr lang="en-GB"/>
        </a:p>
      </dgm:t>
    </dgm:pt>
    <dgm:pt modelId="{DADFB190-A1E6-DE4A-920A-531E44367CFC}" type="sibTrans" cxnId="{4D0102FD-860A-F249-AACA-D5BA02E8DA81}">
      <dgm:prSet/>
      <dgm:spPr/>
      <dgm:t>
        <a:bodyPr/>
        <a:lstStyle/>
        <a:p>
          <a:endParaRPr lang="en-GB"/>
        </a:p>
      </dgm:t>
    </dgm:pt>
    <dgm:pt modelId="{4BF33AC6-2BF7-554F-98A5-500F81BFA9EB}">
      <dgm:prSet phldrT="[Text]"/>
      <dgm:spPr/>
      <dgm:t>
        <a:bodyPr/>
        <a:lstStyle/>
        <a:p>
          <a:r>
            <a:rPr lang="en-GB" b="0" dirty="0"/>
            <a:t>Word lists contain curriculum words</a:t>
          </a:r>
          <a:endParaRPr lang="en-GB" b="1" dirty="0"/>
        </a:p>
      </dgm:t>
    </dgm:pt>
    <dgm:pt modelId="{B57F129F-C309-A842-B0C6-39E8A3678040}" type="parTrans" cxnId="{AD19872E-CF13-784F-AF89-0644F988D97A}">
      <dgm:prSet/>
      <dgm:spPr/>
      <dgm:t>
        <a:bodyPr/>
        <a:lstStyle/>
        <a:p>
          <a:endParaRPr lang="en-GB"/>
        </a:p>
      </dgm:t>
    </dgm:pt>
    <dgm:pt modelId="{E67AE826-2E47-8C4C-A732-C97CBA4B8FBB}" type="sibTrans" cxnId="{AD19872E-CF13-784F-AF89-0644F988D97A}">
      <dgm:prSet/>
      <dgm:spPr/>
      <dgm:t>
        <a:bodyPr/>
        <a:lstStyle/>
        <a:p>
          <a:endParaRPr lang="en-GB"/>
        </a:p>
      </dgm:t>
    </dgm:pt>
    <dgm:pt modelId="{9DA5F4D7-73DC-AA45-9F44-39370D6E5F96}">
      <dgm:prSet phldrT="[Text]"/>
      <dgm:spPr/>
      <dgm:t>
        <a:bodyPr/>
        <a:lstStyle/>
        <a:p>
          <a:r>
            <a:rPr lang="en-GB" b="0" dirty="0"/>
            <a:t>Tests include words from previous weeks/months/years in a systematic way</a:t>
          </a:r>
        </a:p>
      </dgm:t>
    </dgm:pt>
    <dgm:pt modelId="{441B4E28-9989-5D45-9F1C-9DB7325A0BE6}" type="parTrans" cxnId="{CE4B78AC-D601-9C49-A85D-2FCDC304199D}">
      <dgm:prSet/>
      <dgm:spPr/>
      <dgm:t>
        <a:bodyPr/>
        <a:lstStyle/>
        <a:p>
          <a:endParaRPr lang="en-GB"/>
        </a:p>
      </dgm:t>
    </dgm:pt>
    <dgm:pt modelId="{0C4F00C5-716A-5C4F-89A7-C9E296A5B277}" type="sibTrans" cxnId="{CE4B78AC-D601-9C49-A85D-2FCDC304199D}">
      <dgm:prSet/>
      <dgm:spPr/>
      <dgm:t>
        <a:bodyPr/>
        <a:lstStyle/>
        <a:p>
          <a:endParaRPr lang="en-GB"/>
        </a:p>
      </dgm:t>
    </dgm:pt>
    <dgm:pt modelId="{E2C9F2E7-40B1-724E-B6DC-9069B2AC9340}">
      <dgm:prSet phldrT="[Text]"/>
      <dgm:spPr/>
      <dgm:t>
        <a:bodyPr/>
        <a:lstStyle/>
        <a:p>
          <a:r>
            <a:rPr lang="en-GB" b="0" dirty="0"/>
            <a:t>Revise list of GPCs taught</a:t>
          </a:r>
        </a:p>
      </dgm:t>
    </dgm:pt>
    <dgm:pt modelId="{91F30F64-D531-A247-A3FE-BD3261557DBE}" type="parTrans" cxnId="{87B12F32-37A0-6249-9279-6AC770E7F66C}">
      <dgm:prSet/>
      <dgm:spPr/>
      <dgm:t>
        <a:bodyPr/>
        <a:lstStyle/>
        <a:p>
          <a:endParaRPr lang="en-GB"/>
        </a:p>
      </dgm:t>
    </dgm:pt>
    <dgm:pt modelId="{23F1558F-0381-B14A-ACAA-006BD076556D}" type="sibTrans" cxnId="{87B12F32-37A0-6249-9279-6AC770E7F66C}">
      <dgm:prSet/>
      <dgm:spPr/>
      <dgm:t>
        <a:bodyPr/>
        <a:lstStyle/>
        <a:p>
          <a:endParaRPr lang="en-GB"/>
        </a:p>
      </dgm:t>
    </dgm:pt>
    <dgm:pt modelId="{BEC8F448-5E4F-1949-AB86-8A8103326928}">
      <dgm:prSet phldrT="[Text]"/>
      <dgm:spPr/>
      <dgm:t>
        <a:bodyPr/>
        <a:lstStyle/>
        <a:p>
          <a:r>
            <a:rPr lang="en-GB" dirty="0"/>
            <a:t>Test weekly</a:t>
          </a:r>
        </a:p>
      </dgm:t>
    </dgm:pt>
    <dgm:pt modelId="{B0788FD1-6C0C-BB42-AB00-33A493FAA9A7}" type="parTrans" cxnId="{0F336201-6215-8C4F-ADB5-B58F65125B86}">
      <dgm:prSet/>
      <dgm:spPr/>
      <dgm:t>
        <a:bodyPr/>
        <a:lstStyle/>
        <a:p>
          <a:endParaRPr lang="en-GB"/>
        </a:p>
      </dgm:t>
    </dgm:pt>
    <dgm:pt modelId="{ACC71378-3F75-054B-904B-02B2ABE4CA10}" type="sibTrans" cxnId="{0F336201-6215-8C4F-ADB5-B58F65125B86}">
      <dgm:prSet/>
      <dgm:spPr/>
      <dgm:t>
        <a:bodyPr/>
        <a:lstStyle/>
        <a:p>
          <a:endParaRPr lang="en-GB"/>
        </a:p>
      </dgm:t>
    </dgm:pt>
    <dgm:pt modelId="{074553A0-3D8B-D449-A28D-90AEA3792CD9}" type="pres">
      <dgm:prSet presAssocID="{3AFA4122-1CC4-3349-892B-4A5AD1EDB110}" presName="linearFlow" presStyleCnt="0">
        <dgm:presLayoutVars>
          <dgm:dir/>
          <dgm:animLvl val="lvl"/>
          <dgm:resizeHandles val="exact"/>
        </dgm:presLayoutVars>
      </dgm:prSet>
      <dgm:spPr/>
    </dgm:pt>
    <dgm:pt modelId="{AA967A9F-129D-AB4D-BE68-9069168F9626}" type="pres">
      <dgm:prSet presAssocID="{AF61A0A6-B17D-F64D-9ADB-162579B0DEB2}" presName="composite" presStyleCnt="0"/>
      <dgm:spPr/>
    </dgm:pt>
    <dgm:pt modelId="{E688A471-E103-D14E-8DD8-C8A93BC1C1BB}" type="pres">
      <dgm:prSet presAssocID="{AF61A0A6-B17D-F64D-9ADB-162579B0DEB2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9DAF9056-BE82-3D4A-AFD4-F6E7750FF2A2}" type="pres">
      <dgm:prSet presAssocID="{AF61A0A6-B17D-F64D-9ADB-162579B0DEB2}" presName="descendantText" presStyleLbl="alignAcc1" presStyleIdx="0" presStyleCnt="3">
        <dgm:presLayoutVars>
          <dgm:bulletEnabled val="1"/>
        </dgm:presLayoutVars>
      </dgm:prSet>
      <dgm:spPr/>
    </dgm:pt>
    <dgm:pt modelId="{D701F750-2CF9-B249-BA80-FA36F70E7644}" type="pres">
      <dgm:prSet presAssocID="{5C2A441F-1D26-A34C-AB51-65F60C8BC5A9}" presName="sp" presStyleCnt="0"/>
      <dgm:spPr/>
    </dgm:pt>
    <dgm:pt modelId="{454DAAD3-2B32-9745-A06F-B8F18378F4E8}" type="pres">
      <dgm:prSet presAssocID="{D315BCE4-71BF-DC44-A120-825D70878BD0}" presName="composite" presStyleCnt="0"/>
      <dgm:spPr/>
    </dgm:pt>
    <dgm:pt modelId="{AB877D9A-60FF-B041-9853-A680A64C0742}" type="pres">
      <dgm:prSet presAssocID="{D315BCE4-71BF-DC44-A120-825D70878BD0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336A9E9F-F1BE-7340-929D-9098DFD28F61}" type="pres">
      <dgm:prSet presAssocID="{D315BCE4-71BF-DC44-A120-825D70878BD0}" presName="descendantText" presStyleLbl="alignAcc1" presStyleIdx="1" presStyleCnt="3">
        <dgm:presLayoutVars>
          <dgm:bulletEnabled val="1"/>
        </dgm:presLayoutVars>
      </dgm:prSet>
      <dgm:spPr/>
    </dgm:pt>
    <dgm:pt modelId="{B09920FD-6126-8C4C-9CFE-70AD66547B59}" type="pres">
      <dgm:prSet presAssocID="{714D5896-6012-334C-B9B1-20D851F8BB54}" presName="sp" presStyleCnt="0"/>
      <dgm:spPr/>
    </dgm:pt>
    <dgm:pt modelId="{7FE9C0D6-E9E1-DB42-B05D-6C6FBB3F1C8F}" type="pres">
      <dgm:prSet presAssocID="{F59EA968-09BB-0240-B507-260B16A9186D}" presName="composite" presStyleCnt="0"/>
      <dgm:spPr/>
    </dgm:pt>
    <dgm:pt modelId="{E258B406-5008-0A49-AC0C-FCBF67D2A534}" type="pres">
      <dgm:prSet presAssocID="{F59EA968-09BB-0240-B507-260B16A9186D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EDF73D45-42EF-C946-86F9-0991548E2EB5}" type="pres">
      <dgm:prSet presAssocID="{F59EA968-09BB-0240-B507-260B16A9186D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0F336201-6215-8C4F-ADB5-B58F65125B86}" srcId="{AF61A0A6-B17D-F64D-9ADB-162579B0DEB2}" destId="{BEC8F448-5E4F-1949-AB86-8A8103326928}" srcOrd="4" destOrd="0" parTransId="{B0788FD1-6C0C-BB42-AB00-33A493FAA9A7}" sibTransId="{ACC71378-3F75-054B-904B-02B2ABE4CA10}"/>
    <dgm:cxn modelId="{11F1B70A-B197-8240-8E82-1EA5B5CAF220}" type="presOf" srcId="{D315BCE4-71BF-DC44-A120-825D70878BD0}" destId="{AB877D9A-60FF-B041-9853-A680A64C0742}" srcOrd="0" destOrd="0" presId="urn:microsoft.com/office/officeart/2005/8/layout/chevron2"/>
    <dgm:cxn modelId="{7A925C16-0784-5B43-8D1C-10DDE7A24FB1}" type="presOf" srcId="{BEC8F448-5E4F-1949-AB86-8A8103326928}" destId="{9DAF9056-BE82-3D4A-AFD4-F6E7750FF2A2}" srcOrd="0" destOrd="4" presId="urn:microsoft.com/office/officeart/2005/8/layout/chevron2"/>
    <dgm:cxn modelId="{F5842520-D559-7949-A7C0-36D3F94B884F}" srcId="{3AFA4122-1CC4-3349-892B-4A5AD1EDB110}" destId="{F59EA968-09BB-0240-B507-260B16A9186D}" srcOrd="2" destOrd="0" parTransId="{00164FCB-8E6A-F34D-B989-6100C811CE76}" sibTransId="{211E5CA6-99BC-0D42-974A-B5344FA0A081}"/>
    <dgm:cxn modelId="{DAF65825-5A8C-7F49-B74B-F0E40C5DDEF7}" type="presOf" srcId="{93AB2310-237F-E540-B0E4-D7EB97000CBC}" destId="{9DAF9056-BE82-3D4A-AFD4-F6E7750FF2A2}" srcOrd="0" destOrd="3" presId="urn:microsoft.com/office/officeart/2005/8/layout/chevron2"/>
    <dgm:cxn modelId="{DAC9132B-D8DD-4145-B56C-0640D49B82A7}" srcId="{D315BCE4-71BF-DC44-A120-825D70878BD0}" destId="{C8DB18DE-CB6C-674E-9562-C95475896E44}" srcOrd="1" destOrd="0" parTransId="{FE276C7B-75AD-0B4F-ABBD-0EF5B10A3ED6}" sibTransId="{A62A9254-4908-E245-AE34-E9205FA9DB5B}"/>
    <dgm:cxn modelId="{AD19872E-CF13-784F-AF89-0644F988D97A}" srcId="{D315BCE4-71BF-DC44-A120-825D70878BD0}" destId="{4BF33AC6-2BF7-554F-98A5-500F81BFA9EB}" srcOrd="0" destOrd="0" parTransId="{B57F129F-C309-A842-B0C6-39E8A3678040}" sibTransId="{E67AE826-2E47-8C4C-A732-C97CBA4B8FBB}"/>
    <dgm:cxn modelId="{87B12F32-37A0-6249-9279-6AC770E7F66C}" srcId="{F59EA968-09BB-0240-B507-260B16A9186D}" destId="{E2C9F2E7-40B1-724E-B6DC-9069B2AC9340}" srcOrd="2" destOrd="0" parTransId="{91F30F64-D531-A247-A3FE-BD3261557DBE}" sibTransId="{23F1558F-0381-B14A-ACAA-006BD076556D}"/>
    <dgm:cxn modelId="{B9462338-1722-444A-A8B9-32392805C238}" srcId="{AF61A0A6-B17D-F64D-9ADB-162579B0DEB2}" destId="{ABEA395E-DC64-3349-B798-EA0EEDEC1505}" srcOrd="2" destOrd="0" parTransId="{4DB2C9C0-88E9-1D47-AADD-6A9DF5427B4E}" sibTransId="{3CE2BEE3-5B12-2A49-807C-E2ADD828B52F}"/>
    <dgm:cxn modelId="{C5342144-7D90-5F41-98E9-A072B6F57EE3}" type="presOf" srcId="{9DA5F4D7-73DC-AA45-9F44-39370D6E5F96}" destId="{EDF73D45-42EF-C946-86F9-0991548E2EB5}" srcOrd="0" destOrd="1" presId="urn:microsoft.com/office/officeart/2005/8/layout/chevron2"/>
    <dgm:cxn modelId="{54BD4E4B-827E-9C42-AF18-D6E2895EBA25}" srcId="{AF61A0A6-B17D-F64D-9ADB-162579B0DEB2}" destId="{8909CDD5-FCB8-034A-A402-8F214407CEE8}" srcOrd="1" destOrd="0" parTransId="{D90FADF7-2A5A-2441-BE12-60AC5C55F29B}" sibTransId="{2D52983A-9795-B04B-AB6A-E494069BDB38}"/>
    <dgm:cxn modelId="{ACC54950-49E5-9549-93A7-CED26B90B122}" type="presOf" srcId="{3AFA4122-1CC4-3349-892B-4A5AD1EDB110}" destId="{074553A0-3D8B-D449-A28D-90AEA3792CD9}" srcOrd="0" destOrd="0" presId="urn:microsoft.com/office/officeart/2005/8/layout/chevron2"/>
    <dgm:cxn modelId="{C87FF456-D0A7-384B-8EDE-A27ABFFD5508}" type="presOf" srcId="{4BF33AC6-2BF7-554F-98A5-500F81BFA9EB}" destId="{336A9E9F-F1BE-7340-929D-9098DFD28F61}" srcOrd="0" destOrd="0" presId="urn:microsoft.com/office/officeart/2005/8/layout/chevron2"/>
    <dgm:cxn modelId="{F3572864-C080-4F43-BFFB-7A5BCF554F7B}" type="presOf" srcId="{AF61A0A6-B17D-F64D-9ADB-162579B0DEB2}" destId="{E688A471-E103-D14E-8DD8-C8A93BC1C1BB}" srcOrd="0" destOrd="0" presId="urn:microsoft.com/office/officeart/2005/8/layout/chevron2"/>
    <dgm:cxn modelId="{240D166A-605C-DA47-A42B-375374E1A051}" type="presOf" srcId="{F59EA968-09BB-0240-B507-260B16A9186D}" destId="{E258B406-5008-0A49-AC0C-FCBF67D2A534}" srcOrd="0" destOrd="0" presId="urn:microsoft.com/office/officeart/2005/8/layout/chevron2"/>
    <dgm:cxn modelId="{5FDAD86D-2BA2-9E4E-A8D5-0B02E7FC47BD}" type="presOf" srcId="{F191078A-72FE-5748-BD2C-DBB1F701860B}" destId="{9DAF9056-BE82-3D4A-AFD4-F6E7750FF2A2}" srcOrd="0" destOrd="0" presId="urn:microsoft.com/office/officeart/2005/8/layout/chevron2"/>
    <dgm:cxn modelId="{6F0A878A-70D1-2542-B839-5C200A62C71A}" srcId="{3AFA4122-1CC4-3349-892B-4A5AD1EDB110}" destId="{D315BCE4-71BF-DC44-A120-825D70878BD0}" srcOrd="1" destOrd="0" parTransId="{BB3178A1-55C7-A74B-B147-FA70544826AE}" sibTransId="{714D5896-6012-334C-B9B1-20D851F8BB54}"/>
    <dgm:cxn modelId="{A3BCCA90-DC23-A440-BB0B-7B1CC9F110D7}" srcId="{AF61A0A6-B17D-F64D-9ADB-162579B0DEB2}" destId="{F191078A-72FE-5748-BD2C-DBB1F701860B}" srcOrd="0" destOrd="0" parTransId="{5E092A3A-3967-6D47-94F3-8121EC8B52CA}" sibTransId="{0E1A2BBA-1480-1F4B-AFFD-1ABD736AFA88}"/>
    <dgm:cxn modelId="{8FFEF79F-0723-1143-B4C1-D7A684AADB2B}" type="presOf" srcId="{E2C9F2E7-40B1-724E-B6DC-9069B2AC9340}" destId="{EDF73D45-42EF-C946-86F9-0991548E2EB5}" srcOrd="0" destOrd="2" presId="urn:microsoft.com/office/officeart/2005/8/layout/chevron2"/>
    <dgm:cxn modelId="{118941AA-D429-DC42-8089-05D493DC8026}" type="presOf" srcId="{8909CDD5-FCB8-034A-A402-8F214407CEE8}" destId="{9DAF9056-BE82-3D4A-AFD4-F6E7750FF2A2}" srcOrd="0" destOrd="1" presId="urn:microsoft.com/office/officeart/2005/8/layout/chevron2"/>
    <dgm:cxn modelId="{CE4B78AC-D601-9C49-A85D-2FCDC304199D}" srcId="{F59EA968-09BB-0240-B507-260B16A9186D}" destId="{9DA5F4D7-73DC-AA45-9F44-39370D6E5F96}" srcOrd="1" destOrd="0" parTransId="{441B4E28-9989-5D45-9F1C-9DB7325A0BE6}" sibTransId="{0C4F00C5-716A-5C4F-89A7-C9E296A5B277}"/>
    <dgm:cxn modelId="{FE26DFAD-0FF0-714F-8CEF-9DC1A5FCF7BE}" type="presOf" srcId="{ABEA395E-DC64-3349-B798-EA0EEDEC1505}" destId="{9DAF9056-BE82-3D4A-AFD4-F6E7750FF2A2}" srcOrd="0" destOrd="2" presId="urn:microsoft.com/office/officeart/2005/8/layout/chevron2"/>
    <dgm:cxn modelId="{13DEF6C0-C12A-F04B-A2DF-9EFABF223214}" type="presOf" srcId="{FB28E54F-CBB6-3E4D-92A5-18A60F4DD55C}" destId="{EDF73D45-42EF-C946-86F9-0991548E2EB5}" srcOrd="0" destOrd="0" presId="urn:microsoft.com/office/officeart/2005/8/layout/chevron2"/>
    <dgm:cxn modelId="{851EDDE3-B359-0F4E-899E-F4AA899325C8}" type="presOf" srcId="{C8DB18DE-CB6C-674E-9562-C95475896E44}" destId="{336A9E9F-F1BE-7340-929D-9098DFD28F61}" srcOrd="0" destOrd="1" presId="urn:microsoft.com/office/officeart/2005/8/layout/chevron2"/>
    <dgm:cxn modelId="{B13FF0E5-BDE8-3645-A398-637F5297CA74}" srcId="{AF61A0A6-B17D-F64D-9ADB-162579B0DEB2}" destId="{93AB2310-237F-E540-B0E4-D7EB97000CBC}" srcOrd="3" destOrd="0" parTransId="{B053E014-4AAF-BC42-8830-575100D623C4}" sibTransId="{F5E26187-DCAA-FA4B-BD65-713B8873EF5D}"/>
    <dgm:cxn modelId="{60D470E8-79D4-DA42-807B-66902AF8035D}" srcId="{F59EA968-09BB-0240-B507-260B16A9186D}" destId="{FB28E54F-CBB6-3E4D-92A5-18A60F4DD55C}" srcOrd="0" destOrd="0" parTransId="{C9B5D5BC-7E37-E246-AA1C-87052DD2F2EF}" sibTransId="{F45AD0B0-8022-6F4B-8C5A-DBAD44C34C47}"/>
    <dgm:cxn modelId="{8BF8E7F7-3CF2-7943-BDAE-3357AB781EC6}" type="presOf" srcId="{B2E6D04A-D91F-E34C-86D5-3ECA2F3799E5}" destId="{336A9E9F-F1BE-7340-929D-9098DFD28F61}" srcOrd="0" destOrd="2" presId="urn:microsoft.com/office/officeart/2005/8/layout/chevron2"/>
    <dgm:cxn modelId="{53B2B2F8-E5D6-A148-A3BE-D175520D4AD4}" srcId="{3AFA4122-1CC4-3349-892B-4A5AD1EDB110}" destId="{AF61A0A6-B17D-F64D-9ADB-162579B0DEB2}" srcOrd="0" destOrd="0" parTransId="{C5E4D114-B6C1-B34D-96C2-9FD6CD825712}" sibTransId="{5C2A441F-1D26-A34C-AB51-65F60C8BC5A9}"/>
    <dgm:cxn modelId="{4D0102FD-860A-F249-AACA-D5BA02E8DA81}" srcId="{D315BCE4-71BF-DC44-A120-825D70878BD0}" destId="{B2E6D04A-D91F-E34C-86D5-3ECA2F3799E5}" srcOrd="2" destOrd="0" parTransId="{2077A072-8B33-7F4E-ACB4-0AF2CCF65A4C}" sibTransId="{DADFB190-A1E6-DE4A-920A-531E44367CFC}"/>
    <dgm:cxn modelId="{97C74B9C-31F2-6E49-A656-D94ABF40C74D}" type="presParOf" srcId="{074553A0-3D8B-D449-A28D-90AEA3792CD9}" destId="{AA967A9F-129D-AB4D-BE68-9069168F9626}" srcOrd="0" destOrd="0" presId="urn:microsoft.com/office/officeart/2005/8/layout/chevron2"/>
    <dgm:cxn modelId="{1F42F992-CC72-E048-A2BD-2376BF7568FE}" type="presParOf" srcId="{AA967A9F-129D-AB4D-BE68-9069168F9626}" destId="{E688A471-E103-D14E-8DD8-C8A93BC1C1BB}" srcOrd="0" destOrd="0" presId="urn:microsoft.com/office/officeart/2005/8/layout/chevron2"/>
    <dgm:cxn modelId="{4CEDD78E-CA57-184F-80E8-F768DD87206A}" type="presParOf" srcId="{AA967A9F-129D-AB4D-BE68-9069168F9626}" destId="{9DAF9056-BE82-3D4A-AFD4-F6E7750FF2A2}" srcOrd="1" destOrd="0" presId="urn:microsoft.com/office/officeart/2005/8/layout/chevron2"/>
    <dgm:cxn modelId="{957FC3E5-9CF1-164D-A697-0885DC0C3F7D}" type="presParOf" srcId="{074553A0-3D8B-D449-A28D-90AEA3792CD9}" destId="{D701F750-2CF9-B249-BA80-FA36F70E7644}" srcOrd="1" destOrd="0" presId="urn:microsoft.com/office/officeart/2005/8/layout/chevron2"/>
    <dgm:cxn modelId="{63CB4D94-B359-AA45-9EC8-61A49F088B12}" type="presParOf" srcId="{074553A0-3D8B-D449-A28D-90AEA3792CD9}" destId="{454DAAD3-2B32-9745-A06F-B8F18378F4E8}" srcOrd="2" destOrd="0" presId="urn:microsoft.com/office/officeart/2005/8/layout/chevron2"/>
    <dgm:cxn modelId="{3A19E82B-D97A-D342-A081-17E107D615A5}" type="presParOf" srcId="{454DAAD3-2B32-9745-A06F-B8F18378F4E8}" destId="{AB877D9A-60FF-B041-9853-A680A64C0742}" srcOrd="0" destOrd="0" presId="urn:microsoft.com/office/officeart/2005/8/layout/chevron2"/>
    <dgm:cxn modelId="{3678AB29-32A8-754B-B90E-DD2B947BE9C7}" type="presParOf" srcId="{454DAAD3-2B32-9745-A06F-B8F18378F4E8}" destId="{336A9E9F-F1BE-7340-929D-9098DFD28F61}" srcOrd="1" destOrd="0" presId="urn:microsoft.com/office/officeart/2005/8/layout/chevron2"/>
    <dgm:cxn modelId="{E9CE3091-CF5F-D34D-92C3-B4FDCC4BBAD5}" type="presParOf" srcId="{074553A0-3D8B-D449-A28D-90AEA3792CD9}" destId="{B09920FD-6126-8C4C-9CFE-70AD66547B59}" srcOrd="3" destOrd="0" presId="urn:microsoft.com/office/officeart/2005/8/layout/chevron2"/>
    <dgm:cxn modelId="{CDF188AA-82BF-8244-B783-385E9FB2BC46}" type="presParOf" srcId="{074553A0-3D8B-D449-A28D-90AEA3792CD9}" destId="{7FE9C0D6-E9E1-DB42-B05D-6C6FBB3F1C8F}" srcOrd="4" destOrd="0" presId="urn:microsoft.com/office/officeart/2005/8/layout/chevron2"/>
    <dgm:cxn modelId="{9473C458-26E2-CD44-B64D-3B8095FAE42E}" type="presParOf" srcId="{7FE9C0D6-E9E1-DB42-B05D-6C6FBB3F1C8F}" destId="{E258B406-5008-0A49-AC0C-FCBF67D2A534}" srcOrd="0" destOrd="0" presId="urn:microsoft.com/office/officeart/2005/8/layout/chevron2"/>
    <dgm:cxn modelId="{25381496-AA3C-C74A-B713-760EABE8D824}" type="presParOf" srcId="{7FE9C0D6-E9E1-DB42-B05D-6C6FBB3F1C8F}" destId="{EDF73D45-42EF-C946-86F9-0991548E2EB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88F6FC-AB90-514B-897A-93E1C5FC0490}">
      <dsp:nvSpPr>
        <dsp:cNvPr id="0" name=""/>
        <dsp:cNvSpPr/>
      </dsp:nvSpPr>
      <dsp:spPr>
        <a:xfrm>
          <a:off x="711897" y="1011544"/>
          <a:ext cx="1169727" cy="5848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English</a:t>
          </a:r>
        </a:p>
      </dsp:txBody>
      <dsp:txXfrm>
        <a:off x="729027" y="1028674"/>
        <a:ext cx="1135467" cy="550603"/>
      </dsp:txXfrm>
    </dsp:sp>
    <dsp:sp modelId="{CF7D1BBE-1C65-6743-A5C2-ECA2EB738D18}">
      <dsp:nvSpPr>
        <dsp:cNvPr id="0" name=""/>
        <dsp:cNvSpPr/>
      </dsp:nvSpPr>
      <dsp:spPr>
        <a:xfrm rot="19457599">
          <a:off x="1827466" y="1122512"/>
          <a:ext cx="576209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576209" y="13315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 dirty="0"/>
        </a:p>
      </dsp:txBody>
      <dsp:txXfrm>
        <a:off x="2101166" y="1121422"/>
        <a:ext cx="28810" cy="28810"/>
      </dsp:txXfrm>
    </dsp:sp>
    <dsp:sp modelId="{4C778233-0596-F94E-BE98-31284B230E88}">
      <dsp:nvSpPr>
        <dsp:cNvPr id="0" name=""/>
        <dsp:cNvSpPr/>
      </dsp:nvSpPr>
      <dsp:spPr>
        <a:xfrm>
          <a:off x="2349516" y="675247"/>
          <a:ext cx="1169727" cy="5848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Literature</a:t>
          </a:r>
        </a:p>
      </dsp:txBody>
      <dsp:txXfrm>
        <a:off x="2366646" y="692377"/>
        <a:ext cx="1135467" cy="550603"/>
      </dsp:txXfrm>
    </dsp:sp>
    <dsp:sp modelId="{02EBBE55-F053-614F-91FD-D59ADF78412D}">
      <dsp:nvSpPr>
        <dsp:cNvPr id="0" name=""/>
        <dsp:cNvSpPr/>
      </dsp:nvSpPr>
      <dsp:spPr>
        <a:xfrm rot="2142401">
          <a:off x="1827466" y="1458809"/>
          <a:ext cx="576209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576209" y="13315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 dirty="0"/>
        </a:p>
      </dsp:txBody>
      <dsp:txXfrm>
        <a:off x="2101166" y="1457719"/>
        <a:ext cx="28810" cy="28810"/>
      </dsp:txXfrm>
    </dsp:sp>
    <dsp:sp modelId="{925175E4-C552-1F46-B441-534BB0A98741}">
      <dsp:nvSpPr>
        <dsp:cNvPr id="0" name=""/>
        <dsp:cNvSpPr/>
      </dsp:nvSpPr>
      <dsp:spPr>
        <a:xfrm>
          <a:off x="2349516" y="1347841"/>
          <a:ext cx="1169727" cy="5848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Language</a:t>
          </a:r>
        </a:p>
      </dsp:txBody>
      <dsp:txXfrm>
        <a:off x="2366646" y="1364971"/>
        <a:ext cx="1135467" cy="550603"/>
      </dsp:txXfrm>
    </dsp:sp>
    <dsp:sp modelId="{F452D298-FB17-5248-8907-F3E988D11B93}">
      <dsp:nvSpPr>
        <dsp:cNvPr id="0" name=""/>
        <dsp:cNvSpPr/>
      </dsp:nvSpPr>
      <dsp:spPr>
        <a:xfrm rot="17692822">
          <a:off x="3197136" y="1122512"/>
          <a:ext cx="1112106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1112106" y="13315"/>
              </a:lnTo>
            </a:path>
          </a:pathLst>
        </a:custGeom>
        <a:noFill/>
        <a:ln w="2222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 dirty="0"/>
        </a:p>
      </dsp:txBody>
      <dsp:txXfrm>
        <a:off x="3725387" y="1108025"/>
        <a:ext cx="55605" cy="55605"/>
      </dsp:txXfrm>
    </dsp:sp>
    <dsp:sp modelId="{63B1FFA0-151B-3A43-8DA7-4563259AAC82}">
      <dsp:nvSpPr>
        <dsp:cNvPr id="0" name=""/>
        <dsp:cNvSpPr/>
      </dsp:nvSpPr>
      <dsp:spPr>
        <a:xfrm>
          <a:off x="3987136" y="338950"/>
          <a:ext cx="1169727" cy="584863"/>
        </a:xfrm>
        <a:prstGeom prst="roundRect">
          <a:avLst>
            <a:gd name="adj" fmla="val 10000"/>
          </a:avLst>
        </a:prstGeom>
        <a:solidFill>
          <a:schemeClr val="accent1"/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Reading</a:t>
          </a:r>
        </a:p>
      </dsp:txBody>
      <dsp:txXfrm>
        <a:off x="4004266" y="356080"/>
        <a:ext cx="1135467" cy="550603"/>
      </dsp:txXfrm>
    </dsp:sp>
    <dsp:sp modelId="{9C39667E-D094-DB4A-B34D-F977D6427C36}">
      <dsp:nvSpPr>
        <dsp:cNvPr id="0" name=""/>
        <dsp:cNvSpPr/>
      </dsp:nvSpPr>
      <dsp:spPr>
        <a:xfrm rot="19457599">
          <a:off x="5102704" y="449919"/>
          <a:ext cx="576209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576209" y="13315"/>
              </a:lnTo>
            </a:path>
          </a:pathLst>
        </a:custGeom>
        <a:noFill/>
        <a:ln w="2222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 dirty="0"/>
        </a:p>
      </dsp:txBody>
      <dsp:txXfrm>
        <a:off x="5376404" y="448829"/>
        <a:ext cx="28810" cy="28810"/>
      </dsp:txXfrm>
    </dsp:sp>
    <dsp:sp modelId="{D4D46E31-4F81-BE41-8EA4-771538A733BD}">
      <dsp:nvSpPr>
        <dsp:cNvPr id="0" name=""/>
        <dsp:cNvSpPr/>
      </dsp:nvSpPr>
      <dsp:spPr>
        <a:xfrm>
          <a:off x="5624755" y="2654"/>
          <a:ext cx="1169727" cy="584863"/>
        </a:xfrm>
        <a:prstGeom prst="roundRect">
          <a:avLst>
            <a:gd name="adj" fmla="val 10000"/>
          </a:avLst>
        </a:prstGeom>
        <a:solidFill>
          <a:schemeClr val="accent1"/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Word Reading</a:t>
          </a:r>
        </a:p>
      </dsp:txBody>
      <dsp:txXfrm>
        <a:off x="5641885" y="19784"/>
        <a:ext cx="1135467" cy="550603"/>
      </dsp:txXfrm>
    </dsp:sp>
    <dsp:sp modelId="{5D81F5B3-74BE-E541-8522-93E0FA90AE74}">
      <dsp:nvSpPr>
        <dsp:cNvPr id="0" name=""/>
        <dsp:cNvSpPr/>
      </dsp:nvSpPr>
      <dsp:spPr>
        <a:xfrm rot="2142401">
          <a:off x="5102704" y="786215"/>
          <a:ext cx="576209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576209" y="13315"/>
              </a:lnTo>
            </a:path>
          </a:pathLst>
        </a:custGeom>
        <a:noFill/>
        <a:ln w="2222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 dirty="0"/>
        </a:p>
      </dsp:txBody>
      <dsp:txXfrm>
        <a:off x="5376404" y="785126"/>
        <a:ext cx="28810" cy="28810"/>
      </dsp:txXfrm>
    </dsp:sp>
    <dsp:sp modelId="{20C7CBDA-5A7E-AF40-A329-B7F9DDFFB1B1}">
      <dsp:nvSpPr>
        <dsp:cNvPr id="0" name=""/>
        <dsp:cNvSpPr/>
      </dsp:nvSpPr>
      <dsp:spPr>
        <a:xfrm>
          <a:off x="5624755" y="675247"/>
          <a:ext cx="1169727" cy="584863"/>
        </a:xfrm>
        <a:prstGeom prst="roundRect">
          <a:avLst>
            <a:gd name="adj" fmla="val 10000"/>
          </a:avLst>
        </a:prstGeom>
        <a:solidFill>
          <a:schemeClr val="accent1"/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Comprehension</a:t>
          </a:r>
        </a:p>
      </dsp:txBody>
      <dsp:txXfrm>
        <a:off x="5641885" y="692377"/>
        <a:ext cx="1135467" cy="550603"/>
      </dsp:txXfrm>
    </dsp:sp>
    <dsp:sp modelId="{BD900718-6B69-1E46-8FBD-FF1CB057BD26}">
      <dsp:nvSpPr>
        <dsp:cNvPr id="0" name=""/>
        <dsp:cNvSpPr/>
      </dsp:nvSpPr>
      <dsp:spPr>
        <a:xfrm rot="3907178">
          <a:off x="3197136" y="2131402"/>
          <a:ext cx="1112106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1112106" y="13315"/>
              </a:lnTo>
            </a:path>
          </a:pathLst>
        </a:custGeom>
        <a:noFill/>
        <a:ln w="2222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 dirty="0"/>
        </a:p>
      </dsp:txBody>
      <dsp:txXfrm>
        <a:off x="3725387" y="2116915"/>
        <a:ext cx="55605" cy="55605"/>
      </dsp:txXfrm>
    </dsp:sp>
    <dsp:sp modelId="{128329AB-7CA3-C14A-B3ED-0095FC40AD39}">
      <dsp:nvSpPr>
        <dsp:cNvPr id="0" name=""/>
        <dsp:cNvSpPr/>
      </dsp:nvSpPr>
      <dsp:spPr>
        <a:xfrm>
          <a:off x="3987136" y="2356731"/>
          <a:ext cx="1169727" cy="584863"/>
        </a:xfrm>
        <a:prstGeom prst="roundRect">
          <a:avLst>
            <a:gd name="adj" fmla="val 10000"/>
          </a:avLst>
        </a:prstGeom>
        <a:solidFill>
          <a:schemeClr val="accent1"/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Writing</a:t>
          </a:r>
        </a:p>
      </dsp:txBody>
      <dsp:txXfrm>
        <a:off x="4004266" y="2373861"/>
        <a:ext cx="1135467" cy="550603"/>
      </dsp:txXfrm>
    </dsp:sp>
    <dsp:sp modelId="{3BD88C19-1929-5A4D-9F82-DE0C4C39C675}">
      <dsp:nvSpPr>
        <dsp:cNvPr id="0" name=""/>
        <dsp:cNvSpPr/>
      </dsp:nvSpPr>
      <dsp:spPr>
        <a:xfrm rot="18289469">
          <a:off x="4981143" y="2299551"/>
          <a:ext cx="819331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819331" y="13315"/>
              </a:lnTo>
            </a:path>
          </a:pathLst>
        </a:custGeom>
        <a:noFill/>
        <a:ln w="2222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 dirty="0"/>
        </a:p>
      </dsp:txBody>
      <dsp:txXfrm>
        <a:off x="5370326" y="2292383"/>
        <a:ext cx="40966" cy="40966"/>
      </dsp:txXfrm>
    </dsp:sp>
    <dsp:sp modelId="{EE689FD5-E079-7E48-8781-4BA8CF7B78BC}">
      <dsp:nvSpPr>
        <dsp:cNvPr id="0" name=""/>
        <dsp:cNvSpPr/>
      </dsp:nvSpPr>
      <dsp:spPr>
        <a:xfrm>
          <a:off x="5624755" y="1684138"/>
          <a:ext cx="1169727" cy="584863"/>
        </a:xfrm>
        <a:prstGeom prst="roundRect">
          <a:avLst>
            <a:gd name="adj" fmla="val 10000"/>
          </a:avLst>
        </a:prstGeom>
        <a:solidFill>
          <a:schemeClr val="accent1"/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Transcription</a:t>
          </a:r>
        </a:p>
      </dsp:txBody>
      <dsp:txXfrm>
        <a:off x="5641885" y="1701268"/>
        <a:ext cx="1135467" cy="550603"/>
      </dsp:txXfrm>
    </dsp:sp>
    <dsp:sp modelId="{367EE6DD-35D2-484C-B9A1-62853E6B378E}">
      <dsp:nvSpPr>
        <dsp:cNvPr id="0" name=""/>
        <dsp:cNvSpPr/>
      </dsp:nvSpPr>
      <dsp:spPr>
        <a:xfrm rot="19457599">
          <a:off x="6740323" y="1795106"/>
          <a:ext cx="576209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576209" y="13315"/>
              </a:lnTo>
            </a:path>
          </a:pathLst>
        </a:custGeom>
        <a:noFill/>
        <a:ln w="2222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 dirty="0"/>
        </a:p>
      </dsp:txBody>
      <dsp:txXfrm>
        <a:off x="7014023" y="1794016"/>
        <a:ext cx="28810" cy="28810"/>
      </dsp:txXfrm>
    </dsp:sp>
    <dsp:sp modelId="{2900BFC4-0EF6-6C43-86AA-515A68A87381}">
      <dsp:nvSpPr>
        <dsp:cNvPr id="0" name=""/>
        <dsp:cNvSpPr/>
      </dsp:nvSpPr>
      <dsp:spPr>
        <a:xfrm>
          <a:off x="7262374" y="1347841"/>
          <a:ext cx="1169727" cy="584863"/>
        </a:xfrm>
        <a:prstGeom prst="roundRect">
          <a:avLst>
            <a:gd name="adj" fmla="val 10000"/>
          </a:avLst>
        </a:prstGeom>
        <a:solidFill>
          <a:srgbClr val="FF0000"/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Spelling</a:t>
          </a:r>
        </a:p>
      </dsp:txBody>
      <dsp:txXfrm>
        <a:off x="7279504" y="1364971"/>
        <a:ext cx="1135467" cy="550603"/>
      </dsp:txXfrm>
    </dsp:sp>
    <dsp:sp modelId="{C9B4934A-E299-8846-A1D4-19244440A504}">
      <dsp:nvSpPr>
        <dsp:cNvPr id="0" name=""/>
        <dsp:cNvSpPr/>
      </dsp:nvSpPr>
      <dsp:spPr>
        <a:xfrm rot="2142401">
          <a:off x="6740323" y="2131402"/>
          <a:ext cx="576209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576209" y="13315"/>
              </a:lnTo>
            </a:path>
          </a:pathLst>
        </a:custGeom>
        <a:noFill/>
        <a:ln w="2222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 dirty="0"/>
        </a:p>
      </dsp:txBody>
      <dsp:txXfrm>
        <a:off x="7014023" y="2130313"/>
        <a:ext cx="28810" cy="28810"/>
      </dsp:txXfrm>
    </dsp:sp>
    <dsp:sp modelId="{A5C3D79F-D37A-F14D-8C7C-E209D4C02B9A}">
      <dsp:nvSpPr>
        <dsp:cNvPr id="0" name=""/>
        <dsp:cNvSpPr/>
      </dsp:nvSpPr>
      <dsp:spPr>
        <a:xfrm>
          <a:off x="7262374" y="2020434"/>
          <a:ext cx="1169727" cy="584863"/>
        </a:xfrm>
        <a:prstGeom prst="roundRect">
          <a:avLst>
            <a:gd name="adj" fmla="val 10000"/>
          </a:avLst>
        </a:prstGeom>
        <a:solidFill>
          <a:schemeClr val="accent1"/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Handwriting</a:t>
          </a:r>
        </a:p>
      </dsp:txBody>
      <dsp:txXfrm>
        <a:off x="7279504" y="2037564"/>
        <a:ext cx="1135467" cy="550603"/>
      </dsp:txXfrm>
    </dsp:sp>
    <dsp:sp modelId="{2261C958-BE9A-314B-8124-BF3093A69FAB}">
      <dsp:nvSpPr>
        <dsp:cNvPr id="0" name=""/>
        <dsp:cNvSpPr/>
      </dsp:nvSpPr>
      <dsp:spPr>
        <a:xfrm rot="3310531">
          <a:off x="4981143" y="2972144"/>
          <a:ext cx="819331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819331" y="13315"/>
              </a:lnTo>
            </a:path>
          </a:pathLst>
        </a:custGeom>
        <a:noFill/>
        <a:ln w="2222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 dirty="0"/>
        </a:p>
      </dsp:txBody>
      <dsp:txXfrm>
        <a:off x="5370326" y="2964977"/>
        <a:ext cx="40966" cy="40966"/>
      </dsp:txXfrm>
    </dsp:sp>
    <dsp:sp modelId="{95E6040F-49D0-7D41-9EF9-799603A8A7EB}">
      <dsp:nvSpPr>
        <dsp:cNvPr id="0" name=""/>
        <dsp:cNvSpPr/>
      </dsp:nvSpPr>
      <dsp:spPr>
        <a:xfrm>
          <a:off x="5624755" y="3029325"/>
          <a:ext cx="1169727" cy="584863"/>
        </a:xfrm>
        <a:prstGeom prst="roundRect">
          <a:avLst>
            <a:gd name="adj" fmla="val 10000"/>
          </a:avLst>
        </a:prstGeom>
        <a:solidFill>
          <a:schemeClr val="accent1"/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Composition</a:t>
          </a:r>
        </a:p>
      </dsp:txBody>
      <dsp:txXfrm>
        <a:off x="5641885" y="3046455"/>
        <a:ext cx="1135467" cy="550603"/>
      </dsp:txXfrm>
    </dsp:sp>
    <dsp:sp modelId="{E74B9C1C-51F4-624D-B6EC-F899502599A4}">
      <dsp:nvSpPr>
        <dsp:cNvPr id="0" name=""/>
        <dsp:cNvSpPr/>
      </dsp:nvSpPr>
      <dsp:spPr>
        <a:xfrm rot="19457599">
          <a:off x="6740323" y="3140293"/>
          <a:ext cx="576209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576209" y="13315"/>
              </a:lnTo>
            </a:path>
          </a:pathLst>
        </a:custGeom>
        <a:noFill/>
        <a:ln w="2222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 dirty="0"/>
        </a:p>
      </dsp:txBody>
      <dsp:txXfrm>
        <a:off x="7014023" y="3139203"/>
        <a:ext cx="28810" cy="28810"/>
      </dsp:txXfrm>
    </dsp:sp>
    <dsp:sp modelId="{0FF3FDBE-CD5D-7140-AB5D-5C13503279C1}">
      <dsp:nvSpPr>
        <dsp:cNvPr id="0" name=""/>
        <dsp:cNvSpPr/>
      </dsp:nvSpPr>
      <dsp:spPr>
        <a:xfrm>
          <a:off x="7262374" y="2693028"/>
          <a:ext cx="1169727" cy="584863"/>
        </a:xfrm>
        <a:prstGeom prst="roundRect">
          <a:avLst>
            <a:gd name="adj" fmla="val 10000"/>
          </a:avLst>
        </a:prstGeom>
        <a:solidFill>
          <a:schemeClr val="accent1"/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Grammar</a:t>
          </a:r>
        </a:p>
      </dsp:txBody>
      <dsp:txXfrm>
        <a:off x="7279504" y="2710158"/>
        <a:ext cx="1135467" cy="550603"/>
      </dsp:txXfrm>
    </dsp:sp>
    <dsp:sp modelId="{5B010670-4D39-9940-A197-AC478C686E6A}">
      <dsp:nvSpPr>
        <dsp:cNvPr id="0" name=""/>
        <dsp:cNvSpPr/>
      </dsp:nvSpPr>
      <dsp:spPr>
        <a:xfrm rot="2142401">
          <a:off x="6740323" y="3476590"/>
          <a:ext cx="576209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576209" y="13315"/>
              </a:lnTo>
            </a:path>
          </a:pathLst>
        </a:custGeom>
        <a:noFill/>
        <a:ln w="2222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 dirty="0"/>
        </a:p>
      </dsp:txBody>
      <dsp:txXfrm>
        <a:off x="7014023" y="3475500"/>
        <a:ext cx="28810" cy="28810"/>
      </dsp:txXfrm>
    </dsp:sp>
    <dsp:sp modelId="{5E37DCF8-E430-4445-A3F8-63A26BAD44EE}">
      <dsp:nvSpPr>
        <dsp:cNvPr id="0" name=""/>
        <dsp:cNvSpPr/>
      </dsp:nvSpPr>
      <dsp:spPr>
        <a:xfrm>
          <a:off x="7262374" y="3365621"/>
          <a:ext cx="1169727" cy="584863"/>
        </a:xfrm>
        <a:prstGeom prst="roundRect">
          <a:avLst>
            <a:gd name="adj" fmla="val 10000"/>
          </a:avLst>
        </a:prstGeom>
        <a:solidFill>
          <a:schemeClr val="accent1"/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Text</a:t>
          </a:r>
        </a:p>
      </dsp:txBody>
      <dsp:txXfrm>
        <a:off x="7279504" y="3382751"/>
        <a:ext cx="1135467" cy="5506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6D43C9-4997-C748-BA33-D4DE6B943219}">
      <dsp:nvSpPr>
        <dsp:cNvPr id="0" name=""/>
        <dsp:cNvSpPr/>
      </dsp:nvSpPr>
      <dsp:spPr>
        <a:xfrm>
          <a:off x="358737" y="2347498"/>
          <a:ext cx="1020437" cy="510218"/>
        </a:xfrm>
        <a:prstGeom prst="roundRect">
          <a:avLst>
            <a:gd name="adj" fmla="val 10000"/>
          </a:avLst>
        </a:prstGeom>
        <a:solidFill>
          <a:schemeClr val="accent1"/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/>
            <a:t>Writing</a:t>
          </a:r>
        </a:p>
      </dsp:txBody>
      <dsp:txXfrm>
        <a:off x="373681" y="2362442"/>
        <a:ext cx="990549" cy="480330"/>
      </dsp:txXfrm>
    </dsp:sp>
    <dsp:sp modelId="{2261C958-BE9A-314B-8124-BF3093A69FAB}">
      <dsp:nvSpPr>
        <dsp:cNvPr id="0" name=""/>
        <dsp:cNvSpPr/>
      </dsp:nvSpPr>
      <dsp:spPr>
        <a:xfrm>
          <a:off x="1379174" y="2592665"/>
          <a:ext cx="408174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408174" y="9942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 dirty="0"/>
        </a:p>
      </dsp:txBody>
      <dsp:txXfrm>
        <a:off x="1573057" y="2592403"/>
        <a:ext cx="20408" cy="20408"/>
      </dsp:txXfrm>
    </dsp:sp>
    <dsp:sp modelId="{95E6040F-49D0-7D41-9EF9-799603A8A7EB}">
      <dsp:nvSpPr>
        <dsp:cNvPr id="0" name=""/>
        <dsp:cNvSpPr/>
      </dsp:nvSpPr>
      <dsp:spPr>
        <a:xfrm>
          <a:off x="1787349" y="2347498"/>
          <a:ext cx="1020437" cy="510218"/>
        </a:xfrm>
        <a:prstGeom prst="roundRect">
          <a:avLst>
            <a:gd name="adj" fmla="val 10000"/>
          </a:avLst>
        </a:prstGeom>
        <a:solidFill>
          <a:schemeClr val="accent1"/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/>
            <a:t>Transcription</a:t>
          </a:r>
        </a:p>
      </dsp:txBody>
      <dsp:txXfrm>
        <a:off x="1802293" y="2362442"/>
        <a:ext cx="990549" cy="480330"/>
      </dsp:txXfrm>
    </dsp:sp>
    <dsp:sp modelId="{CF052613-98AB-4B42-9B08-9F0BC8209186}">
      <dsp:nvSpPr>
        <dsp:cNvPr id="0" name=""/>
        <dsp:cNvSpPr/>
      </dsp:nvSpPr>
      <dsp:spPr>
        <a:xfrm>
          <a:off x="2807786" y="2592665"/>
          <a:ext cx="408174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408174" y="9942"/>
              </a:lnTo>
            </a:path>
          </a:pathLst>
        </a:custGeom>
        <a:noFill/>
        <a:ln w="2222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 dirty="0"/>
        </a:p>
      </dsp:txBody>
      <dsp:txXfrm>
        <a:off x="3001669" y="2592403"/>
        <a:ext cx="20408" cy="20408"/>
      </dsp:txXfrm>
    </dsp:sp>
    <dsp:sp modelId="{CC9369FA-880B-8A4F-8A20-6A4DE19687BB}">
      <dsp:nvSpPr>
        <dsp:cNvPr id="0" name=""/>
        <dsp:cNvSpPr/>
      </dsp:nvSpPr>
      <dsp:spPr>
        <a:xfrm>
          <a:off x="3215961" y="2347498"/>
          <a:ext cx="1020437" cy="510218"/>
        </a:xfrm>
        <a:prstGeom prst="roundRect">
          <a:avLst>
            <a:gd name="adj" fmla="val 10000"/>
          </a:avLst>
        </a:prstGeom>
        <a:solidFill>
          <a:schemeClr val="accent1"/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/>
            <a:t>Spelling</a:t>
          </a:r>
        </a:p>
      </dsp:txBody>
      <dsp:txXfrm>
        <a:off x="3230905" y="2362442"/>
        <a:ext cx="990549" cy="480330"/>
      </dsp:txXfrm>
    </dsp:sp>
    <dsp:sp modelId="{F5112501-3C95-8449-B16E-36FB08E56711}">
      <dsp:nvSpPr>
        <dsp:cNvPr id="0" name=""/>
        <dsp:cNvSpPr/>
      </dsp:nvSpPr>
      <dsp:spPr>
        <a:xfrm rot="17132988">
          <a:off x="3679181" y="1859226"/>
          <a:ext cx="1522609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1522609" y="9942"/>
              </a:lnTo>
            </a:path>
          </a:pathLst>
        </a:custGeom>
        <a:noFill/>
        <a:ln w="2222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 dirty="0"/>
        </a:p>
      </dsp:txBody>
      <dsp:txXfrm>
        <a:off x="4402420" y="1831103"/>
        <a:ext cx="76130" cy="76130"/>
      </dsp:txXfrm>
    </dsp:sp>
    <dsp:sp modelId="{53E97CD4-84ED-8040-A6A6-40BD50ED10CC}">
      <dsp:nvSpPr>
        <dsp:cNvPr id="0" name=""/>
        <dsp:cNvSpPr/>
      </dsp:nvSpPr>
      <dsp:spPr>
        <a:xfrm>
          <a:off x="4644573" y="880620"/>
          <a:ext cx="1020437" cy="510218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/>
            <a:t>Spelling patterns/GPCs</a:t>
          </a:r>
        </a:p>
      </dsp:txBody>
      <dsp:txXfrm>
        <a:off x="4659517" y="895564"/>
        <a:ext cx="990549" cy="480330"/>
      </dsp:txXfrm>
    </dsp:sp>
    <dsp:sp modelId="{7A4C94B5-531A-914E-B979-1282058518CC}">
      <dsp:nvSpPr>
        <dsp:cNvPr id="0" name=""/>
        <dsp:cNvSpPr/>
      </dsp:nvSpPr>
      <dsp:spPr>
        <a:xfrm rot="17692822">
          <a:off x="5384012" y="685723"/>
          <a:ext cx="970170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970170" y="9942"/>
              </a:lnTo>
            </a:path>
          </a:pathLst>
        </a:custGeom>
        <a:noFill/>
        <a:ln w="2222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 dirty="0"/>
        </a:p>
      </dsp:txBody>
      <dsp:txXfrm>
        <a:off x="5844843" y="671411"/>
        <a:ext cx="48508" cy="48508"/>
      </dsp:txXfrm>
    </dsp:sp>
    <dsp:sp modelId="{B0F92168-DDF1-0C4F-BCFD-B6A13B4EDCBC}">
      <dsp:nvSpPr>
        <dsp:cNvPr id="0" name=""/>
        <dsp:cNvSpPr/>
      </dsp:nvSpPr>
      <dsp:spPr>
        <a:xfrm>
          <a:off x="6073185" y="493"/>
          <a:ext cx="1020437" cy="510218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/>
            <a:t>1:1 </a:t>
          </a:r>
        </a:p>
      </dsp:txBody>
      <dsp:txXfrm>
        <a:off x="6088129" y="15437"/>
        <a:ext cx="990549" cy="480330"/>
      </dsp:txXfrm>
    </dsp:sp>
    <dsp:sp modelId="{D792D139-77E4-D943-B640-2B9EFAD27AC4}">
      <dsp:nvSpPr>
        <dsp:cNvPr id="0" name=""/>
        <dsp:cNvSpPr/>
      </dsp:nvSpPr>
      <dsp:spPr>
        <a:xfrm rot="19457599">
          <a:off x="5617763" y="979099"/>
          <a:ext cx="502668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502668" y="9942"/>
              </a:lnTo>
            </a:path>
          </a:pathLst>
        </a:custGeom>
        <a:noFill/>
        <a:ln w="2222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 dirty="0"/>
        </a:p>
      </dsp:txBody>
      <dsp:txXfrm>
        <a:off x="5856531" y="976475"/>
        <a:ext cx="25133" cy="25133"/>
      </dsp:txXfrm>
    </dsp:sp>
    <dsp:sp modelId="{69949DE5-C9A3-0C4B-ADBE-2E8B8FD1C157}">
      <dsp:nvSpPr>
        <dsp:cNvPr id="0" name=""/>
        <dsp:cNvSpPr/>
      </dsp:nvSpPr>
      <dsp:spPr>
        <a:xfrm>
          <a:off x="6073185" y="587244"/>
          <a:ext cx="1020437" cy="510218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/>
            <a:t>Digraphs</a:t>
          </a:r>
        </a:p>
      </dsp:txBody>
      <dsp:txXfrm>
        <a:off x="6088129" y="602188"/>
        <a:ext cx="990549" cy="480330"/>
      </dsp:txXfrm>
    </dsp:sp>
    <dsp:sp modelId="{F3583EFB-3CCD-6D4F-8870-D0B87C06AA21}">
      <dsp:nvSpPr>
        <dsp:cNvPr id="0" name=""/>
        <dsp:cNvSpPr/>
      </dsp:nvSpPr>
      <dsp:spPr>
        <a:xfrm rot="2142401">
          <a:off x="5617763" y="1272474"/>
          <a:ext cx="502668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502668" y="9942"/>
              </a:lnTo>
            </a:path>
          </a:pathLst>
        </a:custGeom>
        <a:noFill/>
        <a:ln w="2222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 dirty="0"/>
        </a:p>
      </dsp:txBody>
      <dsp:txXfrm>
        <a:off x="5856531" y="1269850"/>
        <a:ext cx="25133" cy="25133"/>
      </dsp:txXfrm>
    </dsp:sp>
    <dsp:sp modelId="{19016CF2-A5C6-F446-A8F1-267F2AEA09F5}">
      <dsp:nvSpPr>
        <dsp:cNvPr id="0" name=""/>
        <dsp:cNvSpPr/>
      </dsp:nvSpPr>
      <dsp:spPr>
        <a:xfrm>
          <a:off x="6073185" y="1173996"/>
          <a:ext cx="1020437" cy="510218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/>
            <a:t>Trigraphs</a:t>
          </a:r>
        </a:p>
      </dsp:txBody>
      <dsp:txXfrm>
        <a:off x="6088129" y="1188940"/>
        <a:ext cx="990549" cy="480330"/>
      </dsp:txXfrm>
    </dsp:sp>
    <dsp:sp modelId="{BBD4E8CC-1239-7E41-911B-B0AC5C6DE6A4}">
      <dsp:nvSpPr>
        <dsp:cNvPr id="0" name=""/>
        <dsp:cNvSpPr/>
      </dsp:nvSpPr>
      <dsp:spPr>
        <a:xfrm rot="3907178">
          <a:off x="5384012" y="1565850"/>
          <a:ext cx="970170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970170" y="9942"/>
              </a:lnTo>
            </a:path>
          </a:pathLst>
        </a:custGeom>
        <a:noFill/>
        <a:ln w="2222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 dirty="0"/>
        </a:p>
      </dsp:txBody>
      <dsp:txXfrm>
        <a:off x="5844843" y="1551538"/>
        <a:ext cx="48508" cy="48508"/>
      </dsp:txXfrm>
    </dsp:sp>
    <dsp:sp modelId="{641C7151-5CA5-004E-A574-AA282055D5C3}">
      <dsp:nvSpPr>
        <dsp:cNvPr id="0" name=""/>
        <dsp:cNvSpPr/>
      </dsp:nvSpPr>
      <dsp:spPr>
        <a:xfrm>
          <a:off x="6073185" y="1760747"/>
          <a:ext cx="1020437" cy="510218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/>
            <a:t>Multigraphs</a:t>
          </a:r>
        </a:p>
      </dsp:txBody>
      <dsp:txXfrm>
        <a:off x="6088129" y="1775691"/>
        <a:ext cx="990549" cy="480330"/>
      </dsp:txXfrm>
    </dsp:sp>
    <dsp:sp modelId="{E4235466-0251-654A-8544-61DB30F6F82D}">
      <dsp:nvSpPr>
        <dsp:cNvPr id="0" name=""/>
        <dsp:cNvSpPr/>
      </dsp:nvSpPr>
      <dsp:spPr>
        <a:xfrm rot="2142401">
          <a:off x="4189151" y="2739353"/>
          <a:ext cx="502668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502668" y="9942"/>
              </a:lnTo>
            </a:path>
          </a:pathLst>
        </a:custGeom>
        <a:noFill/>
        <a:ln w="2222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 dirty="0"/>
        </a:p>
      </dsp:txBody>
      <dsp:txXfrm>
        <a:off x="4427919" y="2736729"/>
        <a:ext cx="25133" cy="25133"/>
      </dsp:txXfrm>
    </dsp:sp>
    <dsp:sp modelId="{CC796BC5-BE9C-A346-83E5-E12F16245151}">
      <dsp:nvSpPr>
        <dsp:cNvPr id="0" name=""/>
        <dsp:cNvSpPr/>
      </dsp:nvSpPr>
      <dsp:spPr>
        <a:xfrm>
          <a:off x="4644573" y="2640874"/>
          <a:ext cx="1020437" cy="510218"/>
        </a:xfrm>
        <a:prstGeom prst="roundRect">
          <a:avLst>
            <a:gd name="adj" fmla="val 10000"/>
          </a:avLst>
        </a:prstGeom>
        <a:solidFill>
          <a:schemeClr val="accent2"/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/>
            <a:t>Morphology</a:t>
          </a:r>
        </a:p>
      </dsp:txBody>
      <dsp:txXfrm>
        <a:off x="4659517" y="2655818"/>
        <a:ext cx="990549" cy="480330"/>
      </dsp:txXfrm>
    </dsp:sp>
    <dsp:sp modelId="{41866B0A-5ABD-A64E-B088-267E4401123F}">
      <dsp:nvSpPr>
        <dsp:cNvPr id="0" name=""/>
        <dsp:cNvSpPr/>
      </dsp:nvSpPr>
      <dsp:spPr>
        <a:xfrm rot="19457599">
          <a:off x="5617763" y="2739353"/>
          <a:ext cx="502668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502668" y="9942"/>
              </a:lnTo>
            </a:path>
          </a:pathLst>
        </a:custGeom>
        <a:noFill/>
        <a:ln w="2222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 dirty="0"/>
        </a:p>
      </dsp:txBody>
      <dsp:txXfrm>
        <a:off x="5856531" y="2736729"/>
        <a:ext cx="25133" cy="25133"/>
      </dsp:txXfrm>
    </dsp:sp>
    <dsp:sp modelId="{1B8C6C6A-9161-784D-8D5A-69BE2F4C84FB}">
      <dsp:nvSpPr>
        <dsp:cNvPr id="0" name=""/>
        <dsp:cNvSpPr/>
      </dsp:nvSpPr>
      <dsp:spPr>
        <a:xfrm>
          <a:off x="6073185" y="2347498"/>
          <a:ext cx="1020437" cy="510218"/>
        </a:xfrm>
        <a:prstGeom prst="roundRect">
          <a:avLst>
            <a:gd name="adj" fmla="val 10000"/>
          </a:avLst>
        </a:prstGeom>
        <a:solidFill>
          <a:schemeClr val="accent2"/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/>
            <a:t>Prefixes</a:t>
          </a:r>
        </a:p>
      </dsp:txBody>
      <dsp:txXfrm>
        <a:off x="6088129" y="2362442"/>
        <a:ext cx="990549" cy="480330"/>
      </dsp:txXfrm>
    </dsp:sp>
    <dsp:sp modelId="{3894C5E0-C086-9F4F-A802-917BB13F2F55}">
      <dsp:nvSpPr>
        <dsp:cNvPr id="0" name=""/>
        <dsp:cNvSpPr/>
      </dsp:nvSpPr>
      <dsp:spPr>
        <a:xfrm rot="2142401">
          <a:off x="5617763" y="3032729"/>
          <a:ext cx="502668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502668" y="9942"/>
              </a:lnTo>
            </a:path>
          </a:pathLst>
        </a:custGeom>
        <a:noFill/>
        <a:ln w="2222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 dirty="0"/>
        </a:p>
      </dsp:txBody>
      <dsp:txXfrm>
        <a:off x="5856531" y="3030105"/>
        <a:ext cx="25133" cy="25133"/>
      </dsp:txXfrm>
    </dsp:sp>
    <dsp:sp modelId="{61D36A7A-CA62-7848-BFEF-15321DFE0120}">
      <dsp:nvSpPr>
        <dsp:cNvPr id="0" name=""/>
        <dsp:cNvSpPr/>
      </dsp:nvSpPr>
      <dsp:spPr>
        <a:xfrm>
          <a:off x="6073185" y="2934250"/>
          <a:ext cx="1020437" cy="510218"/>
        </a:xfrm>
        <a:prstGeom prst="roundRect">
          <a:avLst>
            <a:gd name="adj" fmla="val 10000"/>
          </a:avLst>
        </a:prstGeom>
        <a:solidFill>
          <a:schemeClr val="accent2"/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/>
            <a:t>Suffixes</a:t>
          </a:r>
        </a:p>
      </dsp:txBody>
      <dsp:txXfrm>
        <a:off x="6088129" y="2949194"/>
        <a:ext cx="990549" cy="480330"/>
      </dsp:txXfrm>
    </dsp:sp>
    <dsp:sp modelId="{A455FAAD-702A-B64B-AFD1-BB9C2099A380}">
      <dsp:nvSpPr>
        <dsp:cNvPr id="0" name=""/>
        <dsp:cNvSpPr/>
      </dsp:nvSpPr>
      <dsp:spPr>
        <a:xfrm rot="4467012">
          <a:off x="3679181" y="3326104"/>
          <a:ext cx="1522609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1522609" y="9942"/>
              </a:lnTo>
            </a:path>
          </a:pathLst>
        </a:custGeom>
        <a:noFill/>
        <a:ln w="2222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 dirty="0"/>
        </a:p>
      </dsp:txBody>
      <dsp:txXfrm>
        <a:off x="4402420" y="3297982"/>
        <a:ext cx="76130" cy="76130"/>
      </dsp:txXfrm>
    </dsp:sp>
    <dsp:sp modelId="{799445B0-57A0-A242-9439-8F2F06D0C8AF}">
      <dsp:nvSpPr>
        <dsp:cNvPr id="0" name=""/>
        <dsp:cNvSpPr/>
      </dsp:nvSpPr>
      <dsp:spPr>
        <a:xfrm>
          <a:off x="4644573" y="3814377"/>
          <a:ext cx="1020437" cy="510218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/>
            <a:t>Words</a:t>
          </a:r>
        </a:p>
      </dsp:txBody>
      <dsp:txXfrm>
        <a:off x="4659517" y="3829321"/>
        <a:ext cx="990549" cy="480330"/>
      </dsp:txXfrm>
    </dsp:sp>
    <dsp:sp modelId="{CC9D643F-2032-AD4E-9BAA-F52DAD686F4E}">
      <dsp:nvSpPr>
        <dsp:cNvPr id="0" name=""/>
        <dsp:cNvSpPr/>
      </dsp:nvSpPr>
      <dsp:spPr>
        <a:xfrm rot="19457599">
          <a:off x="5617763" y="3912856"/>
          <a:ext cx="502668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502668" y="9942"/>
              </a:lnTo>
            </a:path>
          </a:pathLst>
        </a:custGeom>
        <a:noFill/>
        <a:ln w="2222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 dirty="0"/>
        </a:p>
      </dsp:txBody>
      <dsp:txXfrm>
        <a:off x="5856531" y="3910232"/>
        <a:ext cx="25133" cy="25133"/>
      </dsp:txXfrm>
    </dsp:sp>
    <dsp:sp modelId="{6BC4432E-2CEE-E649-87EF-700B4C8469D3}">
      <dsp:nvSpPr>
        <dsp:cNvPr id="0" name=""/>
        <dsp:cNvSpPr/>
      </dsp:nvSpPr>
      <dsp:spPr>
        <a:xfrm>
          <a:off x="6073185" y="3521001"/>
          <a:ext cx="1020437" cy="510218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/>
            <a:t>Common Exception Words/Statutory Spellings</a:t>
          </a:r>
        </a:p>
      </dsp:txBody>
      <dsp:txXfrm>
        <a:off x="6088129" y="3535945"/>
        <a:ext cx="990549" cy="480330"/>
      </dsp:txXfrm>
    </dsp:sp>
    <dsp:sp modelId="{490DF53B-1682-B548-A707-E43047E9794B}">
      <dsp:nvSpPr>
        <dsp:cNvPr id="0" name=""/>
        <dsp:cNvSpPr/>
      </dsp:nvSpPr>
      <dsp:spPr>
        <a:xfrm rot="2142401">
          <a:off x="5617763" y="4206231"/>
          <a:ext cx="502668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502668" y="9942"/>
              </a:lnTo>
            </a:path>
          </a:pathLst>
        </a:custGeom>
        <a:noFill/>
        <a:ln w="2222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 dirty="0"/>
        </a:p>
      </dsp:txBody>
      <dsp:txXfrm>
        <a:off x="5856531" y="4203607"/>
        <a:ext cx="25133" cy="25133"/>
      </dsp:txXfrm>
    </dsp:sp>
    <dsp:sp modelId="{4BD215BA-8313-7844-B62E-D15B917C3F7B}">
      <dsp:nvSpPr>
        <dsp:cNvPr id="0" name=""/>
        <dsp:cNvSpPr/>
      </dsp:nvSpPr>
      <dsp:spPr>
        <a:xfrm>
          <a:off x="6073185" y="4107753"/>
          <a:ext cx="1020437" cy="510218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/>
            <a:t>Homophones and Near Homophones</a:t>
          </a:r>
        </a:p>
      </dsp:txBody>
      <dsp:txXfrm>
        <a:off x="6088129" y="4122697"/>
        <a:ext cx="990549" cy="48033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48BD91-E2AB-2745-A8AA-3244A82F6B72}">
      <dsp:nvSpPr>
        <dsp:cNvPr id="0" name=""/>
        <dsp:cNvSpPr/>
      </dsp:nvSpPr>
      <dsp:spPr>
        <a:xfrm>
          <a:off x="663976" y="0"/>
          <a:ext cx="7514844" cy="4158787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E59383-8CFA-EF40-8412-E44798C650A6}">
      <dsp:nvSpPr>
        <dsp:cNvPr id="0" name=""/>
        <dsp:cNvSpPr/>
      </dsp:nvSpPr>
      <dsp:spPr>
        <a:xfrm>
          <a:off x="1993" y="1247636"/>
          <a:ext cx="2837357" cy="166351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0" lvl="0" indent="0" algn="l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4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Phonemic Awareness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Decoding/Encoding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Alphabet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Letter Formation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1:1 GPCs</a:t>
          </a:r>
        </a:p>
      </dsp:txBody>
      <dsp:txXfrm>
        <a:off x="83199" y="1328842"/>
        <a:ext cx="2674945" cy="1501102"/>
      </dsp:txXfrm>
    </dsp:sp>
    <dsp:sp modelId="{BC5C3A1A-EEC0-A446-9A9F-0A63DFE65988}">
      <dsp:nvSpPr>
        <dsp:cNvPr id="0" name=""/>
        <dsp:cNvSpPr/>
      </dsp:nvSpPr>
      <dsp:spPr>
        <a:xfrm>
          <a:off x="2935743" y="1297383"/>
          <a:ext cx="2837357" cy="102756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0" lvl="0" indent="0" algn="l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4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GPCs -digraphs/ trigraphs/multigraphs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Syllables</a:t>
          </a:r>
        </a:p>
      </dsp:txBody>
      <dsp:txXfrm>
        <a:off x="2985905" y="1347545"/>
        <a:ext cx="2737033" cy="927245"/>
      </dsp:txXfrm>
    </dsp:sp>
    <dsp:sp modelId="{DD0A2B24-F993-1547-B5D5-5D26A12FF95F}">
      <dsp:nvSpPr>
        <dsp:cNvPr id="0" name=""/>
        <dsp:cNvSpPr/>
      </dsp:nvSpPr>
      <dsp:spPr>
        <a:xfrm>
          <a:off x="5865832" y="1372366"/>
          <a:ext cx="2283363" cy="5580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0" lvl="0" indent="0" algn="l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4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GPCs – unusual/rare</a:t>
          </a:r>
        </a:p>
      </dsp:txBody>
      <dsp:txXfrm>
        <a:off x="5893072" y="1399606"/>
        <a:ext cx="2228883" cy="50352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9E22B1-7F69-4C1B-AAC2-F1E3EFA3067E}">
      <dsp:nvSpPr>
        <dsp:cNvPr id="0" name=""/>
        <dsp:cNvSpPr/>
      </dsp:nvSpPr>
      <dsp:spPr>
        <a:xfrm>
          <a:off x="664685" y="1759836"/>
          <a:ext cx="806044" cy="80604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B7E20E-5370-42F5-A5E9-21765C39A293}">
      <dsp:nvSpPr>
        <dsp:cNvPr id="0" name=""/>
        <dsp:cNvSpPr/>
      </dsp:nvSpPr>
      <dsp:spPr>
        <a:xfrm>
          <a:off x="1201" y="2763347"/>
          <a:ext cx="2293932" cy="9403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Spelling can't be taught</a:t>
          </a:r>
          <a:endParaRPr lang="en-US" sz="2000" kern="1200" dirty="0"/>
        </a:p>
      </dsp:txBody>
      <dsp:txXfrm>
        <a:off x="1201" y="2763347"/>
        <a:ext cx="2293932" cy="940385"/>
      </dsp:txXfrm>
    </dsp:sp>
    <dsp:sp modelId="{0FE16931-1B84-43C6-B26E-83B1823A1205}">
      <dsp:nvSpPr>
        <dsp:cNvPr id="0" name=""/>
        <dsp:cNvSpPr/>
      </dsp:nvSpPr>
      <dsp:spPr>
        <a:xfrm>
          <a:off x="7248940" y="1759836"/>
          <a:ext cx="806044" cy="80604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37BACF-F2E9-4709-84A2-49319F6E3093}">
      <dsp:nvSpPr>
        <dsp:cNvPr id="0" name=""/>
        <dsp:cNvSpPr/>
      </dsp:nvSpPr>
      <dsp:spPr>
        <a:xfrm>
          <a:off x="2608595" y="2763347"/>
          <a:ext cx="1791210" cy="9403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Some words can’t be sounded out</a:t>
          </a:r>
          <a:endParaRPr lang="en-US" sz="2000" kern="1200" dirty="0"/>
        </a:p>
      </dsp:txBody>
      <dsp:txXfrm>
        <a:off x="2608595" y="2763347"/>
        <a:ext cx="1791210" cy="940385"/>
      </dsp:txXfrm>
    </dsp:sp>
    <dsp:sp modelId="{7D13DEBA-93A7-4206-98E8-A0DB087DC597}">
      <dsp:nvSpPr>
        <dsp:cNvPr id="0" name=""/>
        <dsp:cNvSpPr/>
      </dsp:nvSpPr>
      <dsp:spPr>
        <a:xfrm>
          <a:off x="5130583" y="1759836"/>
          <a:ext cx="806044" cy="80604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F7D22E-F6C2-4C29-9129-6A19FC9051FB}">
      <dsp:nvSpPr>
        <dsp:cNvPr id="0" name=""/>
        <dsp:cNvSpPr/>
      </dsp:nvSpPr>
      <dsp:spPr>
        <a:xfrm>
          <a:off x="4713268" y="2763347"/>
          <a:ext cx="1791210" cy="9403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Interchanging 1:1 GPC for letters and sounds</a:t>
          </a:r>
        </a:p>
      </dsp:txBody>
      <dsp:txXfrm>
        <a:off x="4713268" y="2763347"/>
        <a:ext cx="1791210" cy="940385"/>
      </dsp:txXfrm>
    </dsp:sp>
    <dsp:sp modelId="{43D83E9D-5D49-42E4-93F9-C53D1A0C7A68}">
      <dsp:nvSpPr>
        <dsp:cNvPr id="0" name=""/>
        <dsp:cNvSpPr/>
      </dsp:nvSpPr>
      <dsp:spPr>
        <a:xfrm>
          <a:off x="3104058" y="1759836"/>
          <a:ext cx="806044" cy="80604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0B55F3-B88D-4AFF-950A-038E55506A6E}">
      <dsp:nvSpPr>
        <dsp:cNvPr id="0" name=""/>
        <dsp:cNvSpPr/>
      </dsp:nvSpPr>
      <dsp:spPr>
        <a:xfrm>
          <a:off x="6817941" y="2763347"/>
          <a:ext cx="1791210" cy="9403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Impact of correction</a:t>
          </a:r>
          <a:endParaRPr lang="en-US" sz="1900" kern="1200" dirty="0"/>
        </a:p>
      </dsp:txBody>
      <dsp:txXfrm>
        <a:off x="6817941" y="2763347"/>
        <a:ext cx="1791210" cy="94038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88A471-E103-D14E-8DD8-C8A93BC1C1BB}">
      <dsp:nvSpPr>
        <dsp:cNvPr id="0" name=""/>
        <dsp:cNvSpPr/>
      </dsp:nvSpPr>
      <dsp:spPr>
        <a:xfrm rot="5400000">
          <a:off x="-229566" y="232354"/>
          <a:ext cx="1530443" cy="107131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kern="1200" dirty="0"/>
            <a:t>Step 1</a:t>
          </a:r>
        </a:p>
      </dsp:txBody>
      <dsp:txXfrm rot="-5400000">
        <a:off x="1" y="538442"/>
        <a:ext cx="1071310" cy="459133"/>
      </dsp:txXfrm>
    </dsp:sp>
    <dsp:sp modelId="{9DAF9056-BE82-3D4A-AFD4-F6E7750FF2A2}">
      <dsp:nvSpPr>
        <dsp:cNvPr id="0" name=""/>
        <dsp:cNvSpPr/>
      </dsp:nvSpPr>
      <dsp:spPr>
        <a:xfrm rot="5400000">
          <a:off x="2910010" y="-1835911"/>
          <a:ext cx="994788" cy="467218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kern="1200" dirty="0"/>
            <a:t>Ensure NC coverage</a:t>
          </a:r>
          <a:endParaRPr lang="en-GB" sz="1100" b="1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kern="1200" dirty="0"/>
            <a:t>Phonic knowledge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kern="1200" dirty="0"/>
            <a:t>Block GPC’s and morphology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kern="1200" dirty="0"/>
            <a:t>Teach daily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kern="1200" dirty="0"/>
            <a:t>Test weekly</a:t>
          </a:r>
        </a:p>
      </dsp:txBody>
      <dsp:txXfrm rot="-5400000">
        <a:off x="1071311" y="51350"/>
        <a:ext cx="4623625" cy="897664"/>
      </dsp:txXfrm>
    </dsp:sp>
    <dsp:sp modelId="{AB877D9A-60FF-B041-9853-A680A64C0742}">
      <dsp:nvSpPr>
        <dsp:cNvPr id="0" name=""/>
        <dsp:cNvSpPr/>
      </dsp:nvSpPr>
      <dsp:spPr>
        <a:xfrm rot="5400000">
          <a:off x="-229566" y="1567934"/>
          <a:ext cx="1530443" cy="107131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kern="1200" dirty="0"/>
            <a:t>Step 2</a:t>
          </a:r>
        </a:p>
      </dsp:txBody>
      <dsp:txXfrm rot="-5400000">
        <a:off x="1" y="1874022"/>
        <a:ext cx="1071310" cy="459133"/>
      </dsp:txXfrm>
    </dsp:sp>
    <dsp:sp modelId="{336A9E9F-F1BE-7340-929D-9098DFD28F61}">
      <dsp:nvSpPr>
        <dsp:cNvPr id="0" name=""/>
        <dsp:cNvSpPr/>
      </dsp:nvSpPr>
      <dsp:spPr>
        <a:xfrm rot="5400000">
          <a:off x="2910010" y="-500331"/>
          <a:ext cx="994788" cy="467218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b="0" kern="1200" dirty="0"/>
            <a:t>Word lists contain curriculum words</a:t>
          </a:r>
          <a:endParaRPr lang="en-GB" sz="1100" b="1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b="0" kern="1200" dirty="0"/>
            <a:t>Interleave GPC/morphology weeks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b="0" kern="1200" dirty="0"/>
            <a:t>GPC checks each year</a:t>
          </a:r>
        </a:p>
      </dsp:txBody>
      <dsp:txXfrm rot="-5400000">
        <a:off x="1071311" y="1386930"/>
        <a:ext cx="4623625" cy="897664"/>
      </dsp:txXfrm>
    </dsp:sp>
    <dsp:sp modelId="{E258B406-5008-0A49-AC0C-FCBF67D2A534}">
      <dsp:nvSpPr>
        <dsp:cNvPr id="0" name=""/>
        <dsp:cNvSpPr/>
      </dsp:nvSpPr>
      <dsp:spPr>
        <a:xfrm rot="5400000">
          <a:off x="-229566" y="2903513"/>
          <a:ext cx="1530443" cy="107131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kern="1200" dirty="0"/>
            <a:t>Step 3</a:t>
          </a:r>
        </a:p>
      </dsp:txBody>
      <dsp:txXfrm rot="-5400000">
        <a:off x="1" y="3209601"/>
        <a:ext cx="1071310" cy="459133"/>
      </dsp:txXfrm>
    </dsp:sp>
    <dsp:sp modelId="{EDF73D45-42EF-C946-86F9-0991548E2EB5}">
      <dsp:nvSpPr>
        <dsp:cNvPr id="0" name=""/>
        <dsp:cNvSpPr/>
      </dsp:nvSpPr>
      <dsp:spPr>
        <a:xfrm rot="5400000">
          <a:off x="2910010" y="835247"/>
          <a:ext cx="994788" cy="467218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b="0" kern="1200" dirty="0"/>
            <a:t>Every year group reteaches GPCs of previous year groups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b="0" kern="1200" dirty="0"/>
            <a:t>Tests include words from previous weeks/months/years in a systematic way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b="0" kern="1200" dirty="0"/>
            <a:t>Revise list of GPCs taught</a:t>
          </a:r>
        </a:p>
      </dsp:txBody>
      <dsp:txXfrm rot="-5400000">
        <a:off x="1071311" y="2722508"/>
        <a:ext cx="4623625" cy="8976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6" name="Google Shape;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7245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781470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729509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57115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324195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668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10945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62613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427192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" name="Google Shape;7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676570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713721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834925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4609506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9700104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01370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1853747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6566153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8255479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0894365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657907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" name="Google Shape;6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3568632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4916173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851072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6257319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1162722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8689011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5699691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281630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" name="Google Shape;7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230154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6" name="Google Shape;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206717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" name="Google Shape;6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175120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" name="Google Shape;7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446265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" name="Google Shape;7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621090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" name="Google Shape;7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28576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34900" y="2314324"/>
            <a:ext cx="8447150" cy="2478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5894" y="765324"/>
            <a:ext cx="8245162" cy="1106260"/>
          </a:xfrm>
          <a:effectLst/>
        </p:spPr>
        <p:txBody>
          <a:bodyPr anchor="b">
            <a:normAutofit/>
          </a:bodyPr>
          <a:lstStyle>
            <a:lvl1pPr>
              <a:defRPr sz="27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5895" y="1871584"/>
            <a:ext cx="8245160" cy="442741"/>
          </a:xfrm>
        </p:spPr>
        <p:txBody>
          <a:bodyPr anchor="t">
            <a:normAutofit/>
          </a:bodyPr>
          <a:lstStyle>
            <a:lvl1pPr marL="0" indent="0" algn="l">
              <a:buNone/>
              <a:defRPr sz="1200" cap="all">
                <a:solidFill>
                  <a:schemeClr val="accent2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04463" y="4467103"/>
            <a:ext cx="2133600" cy="273844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6/3/20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5894" y="4463859"/>
            <a:ext cx="5187908" cy="273844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8725" y="4467103"/>
            <a:ext cx="762330" cy="273844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4869076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330214" y="460805"/>
            <a:ext cx="8482004" cy="89197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35894" y="526617"/>
            <a:ext cx="8272212" cy="76035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403588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6629401" y="449794"/>
            <a:ext cx="2180113" cy="43627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506795"/>
            <a:ext cx="1503123" cy="388730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1193" y="506795"/>
            <a:ext cx="5922209" cy="3887305"/>
          </a:xfrm>
        </p:spPr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45255" y="4467103"/>
            <a:ext cx="996106" cy="273844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6/3/20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3" y="4463859"/>
            <a:ext cx="5922209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34962" y="4467103"/>
            <a:ext cx="873146" cy="273844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310170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19621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330214" y="460805"/>
            <a:ext cx="8482004" cy="89197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94" y="526617"/>
            <a:ext cx="8272212" cy="76035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895" y="1635373"/>
            <a:ext cx="8272211" cy="275872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8725" y="4467103"/>
            <a:ext cx="789381" cy="273844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400611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335863" y="3856481"/>
            <a:ext cx="8468145" cy="94412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95" y="2282933"/>
            <a:ext cx="8272211" cy="1123130"/>
          </a:xfrm>
        </p:spPr>
        <p:txBody>
          <a:bodyPr anchor="b">
            <a:normAutofit/>
          </a:bodyPr>
          <a:lstStyle>
            <a:lvl1pPr algn="l">
              <a:defRPr sz="2700" b="0" cap="all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895" y="3406063"/>
            <a:ext cx="8272211" cy="450417"/>
          </a:xfrm>
        </p:spPr>
        <p:txBody>
          <a:bodyPr anchor="t">
            <a:normAutofit/>
          </a:bodyPr>
          <a:lstStyle>
            <a:lvl1pPr marL="0" indent="0" algn="l">
              <a:buNone/>
              <a:defRPr sz="1350" cap="all">
                <a:solidFill>
                  <a:schemeClr val="accent2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6/3/20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65230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334487" y="454916"/>
            <a:ext cx="8475027" cy="94412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95" y="547244"/>
            <a:ext cx="8272212" cy="741249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5895" y="1671003"/>
            <a:ext cx="4066793" cy="2724785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313" y="1671003"/>
            <a:ext cx="4066794" cy="2724785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6/3/20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6170113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334487" y="454916"/>
            <a:ext cx="8475027" cy="94412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35895" y="547244"/>
            <a:ext cx="8272212" cy="741249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5415" y="1688169"/>
            <a:ext cx="3815306" cy="402004"/>
          </a:xfrm>
        </p:spPr>
        <p:txBody>
          <a:bodyPr anchor="b">
            <a:noAutofit/>
          </a:bodyPr>
          <a:lstStyle>
            <a:lvl1pPr marL="0" indent="0">
              <a:buNone/>
              <a:defRPr sz="1650" b="0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5896" y="2194540"/>
            <a:ext cx="4044825" cy="2201249"/>
          </a:xfrm>
        </p:spPr>
        <p:txBody>
          <a:bodyPr anchor="t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92802" y="1688169"/>
            <a:ext cx="3815305" cy="415030"/>
          </a:xfrm>
        </p:spPr>
        <p:txBody>
          <a:bodyPr anchor="b">
            <a:noAutofit/>
          </a:bodyPr>
          <a:lstStyle>
            <a:lvl1pPr marL="0" indent="0">
              <a:buNone/>
              <a:defRPr sz="1650" b="0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2" y="2194540"/>
            <a:ext cx="4044825" cy="2201249"/>
          </a:xfrm>
        </p:spPr>
        <p:txBody>
          <a:bodyPr anchor="t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6/3/20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9495827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330512" y="454916"/>
            <a:ext cx="8475027" cy="94412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1921" y="547244"/>
            <a:ext cx="8272212" cy="741249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6/3/20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1893990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6/3/20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4563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335863" y="3856480"/>
            <a:ext cx="8473650" cy="9560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94" y="3946722"/>
            <a:ext cx="3682084" cy="517136"/>
          </a:xfrm>
        </p:spPr>
        <p:txBody>
          <a:bodyPr anchor="ctr"/>
          <a:lstStyle>
            <a:lvl1pPr algn="l">
              <a:defRPr sz="15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862" y="450900"/>
            <a:ext cx="8469630" cy="3153600"/>
          </a:xfrm>
        </p:spPr>
        <p:txBody>
          <a:bodyPr anchor="ctr">
            <a:normAutofit/>
          </a:bodyPr>
          <a:lstStyle>
            <a:lvl1pPr>
              <a:defRPr sz="1500">
                <a:solidFill>
                  <a:schemeClr val="tx2"/>
                </a:solidFill>
              </a:defRPr>
            </a:lvl1pPr>
            <a:lvl2pPr>
              <a:defRPr sz="1350">
                <a:solidFill>
                  <a:schemeClr val="tx2"/>
                </a:solidFill>
              </a:defRPr>
            </a:lvl2pPr>
            <a:lvl3pPr>
              <a:defRPr sz="1200">
                <a:solidFill>
                  <a:schemeClr val="tx2"/>
                </a:solidFill>
              </a:defRPr>
            </a:lvl3pPr>
            <a:lvl4pPr>
              <a:defRPr sz="1050">
                <a:solidFill>
                  <a:schemeClr val="tx2"/>
                </a:solidFill>
              </a:defRPr>
            </a:lvl4pPr>
            <a:lvl5pPr>
              <a:defRPr sz="1050">
                <a:solidFill>
                  <a:schemeClr val="tx2"/>
                </a:solidFill>
              </a:defRPr>
            </a:lvl5pPr>
            <a:lvl6pPr>
              <a:defRPr sz="1050">
                <a:solidFill>
                  <a:schemeClr val="tx2"/>
                </a:solidFill>
              </a:defRPr>
            </a:lvl6pPr>
            <a:lvl7pPr>
              <a:defRPr sz="1050">
                <a:solidFill>
                  <a:schemeClr val="tx2"/>
                </a:solidFill>
              </a:defRPr>
            </a:lvl7pPr>
            <a:lvl8pPr>
              <a:defRPr sz="1050">
                <a:solidFill>
                  <a:schemeClr val="tx2"/>
                </a:solidFill>
              </a:defRPr>
            </a:lvl8pPr>
            <a:lvl9pPr>
              <a:defRPr sz="1050">
                <a:solidFill>
                  <a:schemeClr val="tx2"/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5618" y="3946723"/>
            <a:ext cx="4402490" cy="517136"/>
          </a:xfrm>
        </p:spPr>
        <p:txBody>
          <a:bodyPr anchor="ctr">
            <a:normAutofit/>
          </a:bodyPr>
          <a:lstStyle>
            <a:lvl1pPr marL="0" indent="0" algn="r">
              <a:buNone/>
              <a:defRPr sz="825">
                <a:solidFill>
                  <a:schemeClr val="bg1"/>
                </a:solidFill>
              </a:defRPr>
            </a:lvl1pPr>
            <a:lvl2pPr marL="342900" indent="0">
              <a:buNone/>
              <a:defRPr sz="825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6/3/20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3373785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95" y="3520042"/>
            <a:ext cx="8272212" cy="425054"/>
          </a:xfrm>
        </p:spPr>
        <p:txBody>
          <a:bodyPr anchor="b">
            <a:normAutofit/>
          </a:bodyPr>
          <a:lstStyle>
            <a:lvl1pPr algn="l">
              <a:defRPr sz="1800" b="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5863" y="449794"/>
            <a:ext cx="8468144" cy="2667939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5894" y="3945096"/>
            <a:ext cx="8272213" cy="449003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6/3/20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4109685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5894" y="528843"/>
            <a:ext cx="8272212" cy="8921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894" y="1752002"/>
            <a:ext cx="8272212" cy="2642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04464" y="4467103"/>
            <a:ext cx="213359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6/3/20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5894" y="4463859"/>
            <a:ext cx="518790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18725" y="4467103"/>
            <a:ext cx="78938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2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334901" y="342900"/>
            <a:ext cx="2777490" cy="7124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6031610" y="340232"/>
            <a:ext cx="2777490" cy="73916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3181373" y="342900"/>
            <a:ext cx="2777490" cy="6858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61495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</p:sldLayoutIdLst>
  <p:hf sldNum="0" hdr="0" ftr="0" dt="0"/>
  <p:txStyles>
    <p:titleStyle>
      <a:lvl1pPr algn="l" defTabSz="342900" rtl="0" eaLnBrk="1" latinLnBrk="0" hangingPunct="1">
        <a:spcBef>
          <a:spcPct val="0"/>
        </a:spcBef>
        <a:buNone/>
        <a:defRPr sz="21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9500" indent="-229500" algn="l" defTabSz="342900" rtl="0" eaLnBrk="1" latinLnBrk="0" hangingPunct="1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350" kern="1200">
          <a:solidFill>
            <a:schemeClr val="tx2"/>
          </a:solidFill>
          <a:latin typeface="+mn-lt"/>
          <a:ea typeface="+mn-ea"/>
          <a:cs typeface="+mn-cs"/>
        </a:defRPr>
      </a:lvl1pPr>
      <a:lvl2pPr marL="472500" indent="-229500" algn="l" defTabSz="342900" rtl="0" eaLnBrk="1" latinLnBrk="0" hangingPunct="1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2pPr>
      <a:lvl3pPr marL="675000" indent="-202500" algn="l" defTabSz="342900" rtl="0" eaLnBrk="1" latinLnBrk="0" hangingPunct="1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050" kern="1200">
          <a:solidFill>
            <a:schemeClr val="tx2"/>
          </a:solidFill>
          <a:latin typeface="+mn-lt"/>
          <a:ea typeface="+mn-ea"/>
          <a:cs typeface="+mn-cs"/>
        </a:defRPr>
      </a:lvl3pPr>
      <a:lvl4pPr marL="931500" indent="-175500" algn="l" defTabSz="342900" rtl="0" eaLnBrk="1" latinLnBrk="0" hangingPunct="1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900" kern="1200">
          <a:solidFill>
            <a:schemeClr val="tx2"/>
          </a:solidFill>
          <a:latin typeface="+mn-lt"/>
          <a:ea typeface="+mn-ea"/>
          <a:cs typeface="+mn-cs"/>
        </a:defRPr>
      </a:lvl4pPr>
      <a:lvl5pPr marL="1201500" indent="-175500" algn="l" defTabSz="342900" rtl="0" eaLnBrk="1" latinLnBrk="0" hangingPunct="1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900" kern="1200">
          <a:solidFill>
            <a:schemeClr val="tx2"/>
          </a:solidFill>
          <a:latin typeface="+mn-lt"/>
          <a:ea typeface="+mn-ea"/>
          <a:cs typeface="+mn-cs"/>
        </a:defRPr>
      </a:lvl5pPr>
      <a:lvl6pPr marL="142500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900" kern="1200">
          <a:solidFill>
            <a:schemeClr val="tx2"/>
          </a:solidFill>
          <a:latin typeface="+mn-lt"/>
          <a:ea typeface="+mn-ea"/>
          <a:cs typeface="+mn-cs"/>
        </a:defRPr>
      </a:lvl6pPr>
      <a:lvl7pPr marL="165000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900" kern="1200">
          <a:solidFill>
            <a:schemeClr val="tx2"/>
          </a:solidFill>
          <a:latin typeface="+mn-lt"/>
          <a:ea typeface="+mn-ea"/>
          <a:cs typeface="+mn-cs"/>
        </a:defRPr>
      </a:lvl7pPr>
      <a:lvl8pPr marL="187500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900" kern="1200">
          <a:solidFill>
            <a:schemeClr val="tx2"/>
          </a:solidFill>
          <a:latin typeface="+mn-lt"/>
          <a:ea typeface="+mn-ea"/>
          <a:cs typeface="+mn-cs"/>
        </a:defRPr>
      </a:lvl8pPr>
      <a:lvl9pPr marL="210000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9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teach_wel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hyperlink" Target="http://www.teach-well.com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sv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4.sv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sv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files.eric.ed.gov/fulltext/ED239236.pdf" TargetMode="External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hyperlink" Target="https://www.theconfidentteacher.com/2018/05/spelling-avoiding-ignorance-and-negligence/" TargetMode="External"/><Relationship Id="rId4" Type="http://schemas.openxmlformats.org/officeDocument/2006/relationships/hyperlink" Target="https://www.tandfonline.com/doi/abs/10.1207/s15326985ep4102_1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>
            <a:spLocks noGrp="1"/>
          </p:cNvSpPr>
          <p:nvPr>
            <p:ph type="ctrTitle"/>
          </p:nvPr>
        </p:nvSpPr>
        <p:spPr>
          <a:xfrm>
            <a:off x="0" y="513545"/>
            <a:ext cx="9144000" cy="755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-GB" sz="3800" dirty="0"/>
              <a:t>THE HOLY Grail OF teaching SPELLING</a:t>
            </a:r>
            <a:endParaRPr lang="en-GB" sz="3800" b="1" u="sng" dirty="0"/>
          </a:p>
        </p:txBody>
      </p:sp>
      <p:sp>
        <p:nvSpPr>
          <p:cNvPr id="59" name="Google Shape;59;p13"/>
          <p:cNvSpPr txBox="1"/>
          <p:nvPr/>
        </p:nvSpPr>
        <p:spPr>
          <a:xfrm>
            <a:off x="90299" y="2672862"/>
            <a:ext cx="8963400" cy="210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Tarjinder Gill</a:t>
            </a:r>
          </a:p>
          <a:p>
            <a:pPr marL="0" marR="0" lvl="0" indent="0" algn="ctr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GB" sz="2000" b="1" i="0" u="sng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@teach_well</a:t>
            </a:r>
          </a:p>
          <a:p>
            <a:pPr lvl="0" algn="ctr">
              <a:lnSpc>
                <a:spcPct val="115000"/>
              </a:lnSpc>
              <a:spcBef>
                <a:spcPts val="1800"/>
              </a:spcBef>
              <a:buClr>
                <a:srgbClr val="000000"/>
              </a:buClr>
              <a:buSzPts val="1700"/>
            </a:pPr>
            <a:r>
              <a:rPr lang="en-GB" sz="2000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http://www.teach-well.com/</a:t>
            </a:r>
            <a:endParaRPr lang="en-GB" sz="2000" b="1" i="0" u="sng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lang="en-GB" sz="11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0" name="Google Shape;60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30724" y="1268730"/>
            <a:ext cx="1082551" cy="960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>
            <a:spLocks noGrp="1"/>
          </p:cNvSpPr>
          <p:nvPr>
            <p:ph type="ctrTitle"/>
          </p:nvPr>
        </p:nvSpPr>
        <p:spPr>
          <a:xfrm>
            <a:off x="0" y="981700"/>
            <a:ext cx="9144000" cy="853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>
              <a:spcBef>
                <a:spcPts val="0"/>
              </a:spcBef>
              <a:buSzPts val="5200"/>
            </a:pPr>
            <a:r>
              <a:rPr lang="en-GB" sz="3600" b="1" u="sng" dirty="0">
                <a:solidFill>
                  <a:schemeClr val="tx2"/>
                </a:solidFill>
                <a:latin typeface="Perpetua" panose="02020502060401020303" pitchFamily="18" charset="77"/>
              </a:rPr>
              <a:t>THE Holy GRAIL OF  teaching spelling</a:t>
            </a:r>
            <a:endParaRPr lang="en-GB" sz="4000" b="1" u="sng" dirty="0"/>
          </a:p>
        </p:txBody>
      </p:sp>
      <p:sp>
        <p:nvSpPr>
          <p:cNvPr id="59" name="Google Shape;59;p13"/>
          <p:cNvSpPr txBox="1"/>
          <p:nvPr/>
        </p:nvSpPr>
        <p:spPr>
          <a:xfrm>
            <a:off x="0" y="3083806"/>
            <a:ext cx="9144000" cy="1077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buClr>
                <a:srgbClr val="000000"/>
              </a:buClr>
              <a:buSzPts val="2800"/>
            </a:pPr>
            <a:r>
              <a:rPr lang="en-GB" sz="4400" dirty="0">
                <a:solidFill>
                  <a:schemeClr val="bg1"/>
                </a:solidFill>
                <a:latin typeface="Perpetua" panose="02020502060401020303" pitchFamily="18" charset="77"/>
              </a:rPr>
              <a:t>Common  Teacher Misconceptions</a:t>
            </a:r>
            <a:endParaRPr lang="en-GB" sz="2400" b="0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497762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Rectangle 124">
            <a:extLst>
              <a:ext uri="{FF2B5EF4-FFF2-40B4-BE49-F238E27FC236}">
                <a16:creationId xmlns:a16="http://schemas.microsoft.com/office/drawing/2014/main" id="{A94E9B77-A24A-4879-AC16-8DC930AD21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900" y="342900"/>
            <a:ext cx="2777490" cy="7124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4" name="Rectangle 126">
            <a:extLst>
              <a:ext uri="{FF2B5EF4-FFF2-40B4-BE49-F238E27FC236}">
                <a16:creationId xmlns:a16="http://schemas.microsoft.com/office/drawing/2014/main" id="{6CA37055-08E9-4FC6-909B-D66887E60F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31610" y="340232"/>
            <a:ext cx="2777490" cy="7391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5" name="Rectangle 128">
            <a:extLst>
              <a:ext uri="{FF2B5EF4-FFF2-40B4-BE49-F238E27FC236}">
                <a16:creationId xmlns:a16="http://schemas.microsoft.com/office/drawing/2014/main" id="{849C8B35-87B0-40F5-9664-9C29A0D36E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81372" y="342900"/>
            <a:ext cx="2777490" cy="6858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6" name="Rectangle 130">
            <a:extLst>
              <a:ext uri="{FF2B5EF4-FFF2-40B4-BE49-F238E27FC236}">
                <a16:creationId xmlns:a16="http://schemas.microsoft.com/office/drawing/2014/main" id="{0C88BA7A-8734-4875-A572-8D0AA2A27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0214" y="460805"/>
            <a:ext cx="8482004" cy="89197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47" name="Rectangle 132">
            <a:extLst>
              <a:ext uri="{FF2B5EF4-FFF2-40B4-BE49-F238E27FC236}">
                <a16:creationId xmlns:a16="http://schemas.microsoft.com/office/drawing/2014/main" id="{69B35BB5-1630-45F0-B55C-B6847DF216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2534"/>
            <a:ext cx="9144000" cy="47409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8" name="Rectangle 134">
            <a:extLst>
              <a:ext uri="{FF2B5EF4-FFF2-40B4-BE49-F238E27FC236}">
                <a16:creationId xmlns:a16="http://schemas.microsoft.com/office/drawing/2014/main" id="{D3EF5146-0A37-42B3-AF51-CBFCE4002B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5862" y="3856480"/>
            <a:ext cx="8468145" cy="94412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100" name="Google Shape;98;p20">
            <a:extLst>
              <a:ext uri="{FF2B5EF4-FFF2-40B4-BE49-F238E27FC236}">
                <a16:creationId xmlns:a16="http://schemas.microsoft.com/office/drawing/2014/main" id="{634070F9-D80E-49AF-ADDA-11DC711A27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90431040"/>
              </p:ext>
            </p:extLst>
          </p:nvPr>
        </p:nvGraphicFramePr>
        <p:xfrm>
          <a:off x="339993" y="-540000"/>
          <a:ext cx="8610354" cy="534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0" name="Rectangle 29">
            <a:extLst>
              <a:ext uri="{FF2B5EF4-FFF2-40B4-BE49-F238E27FC236}">
                <a16:creationId xmlns:a16="http://schemas.microsoft.com/office/drawing/2014/main" id="{D9997484-93A8-BC4A-A9A9-60B6F714DEC7}"/>
              </a:ext>
            </a:extLst>
          </p:cNvPr>
          <p:cNvSpPr/>
          <p:nvPr/>
        </p:nvSpPr>
        <p:spPr>
          <a:xfrm>
            <a:off x="266068" y="-58422"/>
            <a:ext cx="74198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chemeClr val="tx2"/>
                </a:solidFill>
                <a:latin typeface="Perpetua" panose="02020502060401020303" pitchFamily="18" charset="77"/>
              </a:rPr>
              <a:t>Common Teacher Misconceptions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989707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Rectangle 124">
            <a:extLst>
              <a:ext uri="{FF2B5EF4-FFF2-40B4-BE49-F238E27FC236}">
                <a16:creationId xmlns:a16="http://schemas.microsoft.com/office/drawing/2014/main" id="{A94E9B77-A24A-4879-AC16-8DC930AD21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900" y="342900"/>
            <a:ext cx="2777490" cy="7124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4" name="Rectangle 126">
            <a:extLst>
              <a:ext uri="{FF2B5EF4-FFF2-40B4-BE49-F238E27FC236}">
                <a16:creationId xmlns:a16="http://schemas.microsoft.com/office/drawing/2014/main" id="{6CA37055-08E9-4FC6-909B-D66887E60F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31610" y="340232"/>
            <a:ext cx="2777490" cy="7391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5" name="Rectangle 128">
            <a:extLst>
              <a:ext uri="{FF2B5EF4-FFF2-40B4-BE49-F238E27FC236}">
                <a16:creationId xmlns:a16="http://schemas.microsoft.com/office/drawing/2014/main" id="{849C8B35-87B0-40F5-9664-9C29A0D36E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81372" y="342900"/>
            <a:ext cx="2777490" cy="6858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6" name="Rectangle 130">
            <a:extLst>
              <a:ext uri="{FF2B5EF4-FFF2-40B4-BE49-F238E27FC236}">
                <a16:creationId xmlns:a16="http://schemas.microsoft.com/office/drawing/2014/main" id="{0C88BA7A-8734-4875-A572-8D0AA2A27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0214" y="460805"/>
            <a:ext cx="8482004" cy="89197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47" name="Rectangle 132">
            <a:extLst>
              <a:ext uri="{FF2B5EF4-FFF2-40B4-BE49-F238E27FC236}">
                <a16:creationId xmlns:a16="http://schemas.microsoft.com/office/drawing/2014/main" id="{69B35BB5-1630-45F0-B55C-B6847DF216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2534"/>
            <a:ext cx="9144000" cy="47409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8" name="Rectangle 134">
            <a:extLst>
              <a:ext uri="{FF2B5EF4-FFF2-40B4-BE49-F238E27FC236}">
                <a16:creationId xmlns:a16="http://schemas.microsoft.com/office/drawing/2014/main" id="{D3EF5146-0A37-42B3-AF51-CBFCE4002B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5862" y="3856480"/>
            <a:ext cx="8468145" cy="94412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9997484-93A8-BC4A-A9A9-60B6F714DEC7}"/>
              </a:ext>
            </a:extLst>
          </p:cNvPr>
          <p:cNvSpPr/>
          <p:nvPr/>
        </p:nvSpPr>
        <p:spPr>
          <a:xfrm>
            <a:off x="266068" y="-58422"/>
            <a:ext cx="74198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chemeClr val="tx2"/>
                </a:solidFill>
                <a:latin typeface="Perpetua" panose="02020502060401020303" pitchFamily="18" charset="77"/>
              </a:rPr>
              <a:t>Common Teacher Misconceptions</a:t>
            </a:r>
            <a:endParaRPr lang="en-US" sz="2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E9B7EB1-A165-0247-9372-691489570531}"/>
              </a:ext>
            </a:extLst>
          </p:cNvPr>
          <p:cNvSpPr txBox="1"/>
          <p:nvPr/>
        </p:nvSpPr>
        <p:spPr>
          <a:xfrm>
            <a:off x="922537" y="377190"/>
            <a:ext cx="7875822" cy="56215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marL="0" lvl="0" indent="0" algn="ctr" defTabSz="88900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3200" u="sng" kern="1200" dirty="0"/>
              <a:t>Spelling can't be taught</a:t>
            </a:r>
            <a:endParaRPr lang="en-US" sz="3200" u="sng" kern="1200" dirty="0"/>
          </a:p>
        </p:txBody>
      </p:sp>
      <p:sp>
        <p:nvSpPr>
          <p:cNvPr id="10" name="Rectangle 9" descr="No sign">
            <a:extLst>
              <a:ext uri="{FF2B5EF4-FFF2-40B4-BE49-F238E27FC236}">
                <a16:creationId xmlns:a16="http://schemas.microsoft.com/office/drawing/2014/main" id="{F8389DBB-AD49-0843-B85B-F0C1038F9B3C}"/>
              </a:ext>
            </a:extLst>
          </p:cNvPr>
          <p:cNvSpPr/>
          <p:nvPr/>
        </p:nvSpPr>
        <p:spPr>
          <a:xfrm>
            <a:off x="345641" y="377189"/>
            <a:ext cx="504148" cy="562150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53FB11-028C-8E44-A487-03875B2D1257}"/>
              </a:ext>
            </a:extLst>
          </p:cNvPr>
          <p:cNvSpPr txBox="1"/>
          <p:nvPr/>
        </p:nvSpPr>
        <p:spPr>
          <a:xfrm>
            <a:off x="577764" y="1469184"/>
            <a:ext cx="5600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Spelling rules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B80463B-9C51-5A48-8A64-19A08E1CCF0B}"/>
              </a:ext>
            </a:extLst>
          </p:cNvPr>
          <p:cNvSpPr txBox="1"/>
          <p:nvPr/>
        </p:nvSpPr>
        <p:spPr>
          <a:xfrm>
            <a:off x="577764" y="2099773"/>
            <a:ext cx="5600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Spelling patterns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8113849-3B5D-7945-A7C5-4BA8BB17300D}"/>
              </a:ext>
            </a:extLst>
          </p:cNvPr>
          <p:cNvSpPr txBox="1"/>
          <p:nvPr/>
        </p:nvSpPr>
        <p:spPr>
          <a:xfrm>
            <a:off x="577764" y="2699136"/>
            <a:ext cx="5600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GPCs</a:t>
            </a:r>
          </a:p>
        </p:txBody>
      </p:sp>
    </p:spTree>
    <p:extLst>
      <p:ext uri="{BB962C8B-B14F-4D97-AF65-F5344CB8AC3E}">
        <p14:creationId xmlns:p14="http://schemas.microsoft.com/office/powerpoint/2010/main" val="650207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80">
            <a:extLst>
              <a:ext uri="{FF2B5EF4-FFF2-40B4-BE49-F238E27FC236}">
                <a16:creationId xmlns:a16="http://schemas.microsoft.com/office/drawing/2014/main" id="{0E830057-F4EE-412A-8526-36BE1CE18C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900" y="342900"/>
            <a:ext cx="2777490" cy="7124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BAAEBA82-E2D4-4653-AEE3-E95B330DDA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31610" y="340232"/>
            <a:ext cx="2777490" cy="7391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2386509E-DAF8-4DA0-B09B-FA3FB341C2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81372" y="342900"/>
            <a:ext cx="2777490" cy="6858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44E11946-6976-4B44-971A-07BFBE9544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900" y="2314323"/>
            <a:ext cx="8447150" cy="2478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89" name="Rectangle 88">
            <a:extLst>
              <a:ext uri="{FF2B5EF4-FFF2-40B4-BE49-F238E27FC236}">
                <a16:creationId xmlns:a16="http://schemas.microsoft.com/office/drawing/2014/main" id="{367DA501-B484-4B3B-8460-067A48E694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2925"/>
            <a:ext cx="9144000" cy="46005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D293E637-8037-47F5-B2D4-DFA12C8716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81372" y="342900"/>
            <a:ext cx="2777490" cy="6858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31DDA05-5F2E-C244-B4B5-CC3F4B9BE519}"/>
              </a:ext>
            </a:extLst>
          </p:cNvPr>
          <p:cNvSpPr/>
          <p:nvPr/>
        </p:nvSpPr>
        <p:spPr>
          <a:xfrm>
            <a:off x="311700" y="-60980"/>
            <a:ext cx="53452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chemeClr val="tx2"/>
                </a:solidFill>
                <a:latin typeface="Perpetua" panose="02020502060401020303" pitchFamily="18" charset="77"/>
              </a:rPr>
              <a:t>Common Teacher Misconceptions</a:t>
            </a:r>
            <a:endParaRPr lang="en-US" sz="2400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5035D4F-D306-364C-B42B-35C99BBD5D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3968998"/>
              </p:ext>
            </p:extLst>
          </p:nvPr>
        </p:nvGraphicFramePr>
        <p:xfrm>
          <a:off x="501041" y="815360"/>
          <a:ext cx="8114867" cy="2595849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682591">
                  <a:extLst>
                    <a:ext uri="{9D8B030D-6E8A-4147-A177-3AD203B41FA5}">
                      <a16:colId xmlns:a16="http://schemas.microsoft.com/office/drawing/2014/main" val="3453503131"/>
                    </a:ext>
                  </a:extLst>
                </a:gridCol>
                <a:gridCol w="940268">
                  <a:extLst>
                    <a:ext uri="{9D8B030D-6E8A-4147-A177-3AD203B41FA5}">
                      <a16:colId xmlns:a16="http://schemas.microsoft.com/office/drawing/2014/main" val="423455715"/>
                    </a:ext>
                  </a:extLst>
                </a:gridCol>
                <a:gridCol w="2506500">
                  <a:extLst>
                    <a:ext uri="{9D8B030D-6E8A-4147-A177-3AD203B41FA5}">
                      <a16:colId xmlns:a16="http://schemas.microsoft.com/office/drawing/2014/main" val="557676088"/>
                    </a:ext>
                  </a:extLst>
                </a:gridCol>
                <a:gridCol w="2985508">
                  <a:extLst>
                    <a:ext uri="{9D8B030D-6E8A-4147-A177-3AD203B41FA5}">
                      <a16:colId xmlns:a16="http://schemas.microsoft.com/office/drawing/2014/main" val="1711095636"/>
                    </a:ext>
                  </a:extLst>
                </a:gridCol>
              </a:tblGrid>
              <a:tr h="83878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800" b="1" u="none" strike="noStrike" cap="none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erpetua" panose="02020502060401020303" pitchFamily="18" charset="77"/>
                        </a:rPr>
                        <a:t>Year Group</a:t>
                      </a:r>
                      <a:endParaRPr sz="1800" b="1" u="none" strike="noStrike" cap="none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Perpetua" panose="02020502060401020303" pitchFamily="18" charset="77"/>
                      </a:endParaRPr>
                    </a:p>
                  </a:txBody>
                  <a:tcPr marL="48183" marR="48183" marT="48183" marB="48183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800" b="1" u="none" strike="noStrike" cap="none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erpetua" panose="02020502060401020303" pitchFamily="18" charset="77"/>
                        </a:rPr>
                        <a:t>1:1</a:t>
                      </a:r>
                      <a:endParaRPr sz="1800" b="1" u="none" strike="noStrike" cap="none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Perpetua" panose="02020502060401020303" pitchFamily="18" charset="77"/>
                      </a:endParaRPr>
                    </a:p>
                  </a:txBody>
                  <a:tcPr marL="48183" marR="48183" marT="48183" marB="48183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800" b="1" u="none" strike="noStrike" cap="none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erpetua" panose="02020502060401020303" pitchFamily="18" charset="77"/>
                        </a:rPr>
                        <a:t>Regular spelling patterns/GPCs</a:t>
                      </a:r>
                      <a:endParaRPr sz="1800" b="1" u="none" strike="noStrike" cap="none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Perpetua" panose="02020502060401020303" pitchFamily="18" charset="77"/>
                      </a:endParaRPr>
                    </a:p>
                  </a:txBody>
                  <a:tcPr marL="48183" marR="48183" marT="48183" marB="48183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800" b="1" u="none" strike="noStrike" cap="none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erpetua" panose="02020502060401020303" pitchFamily="18" charset="77"/>
                        </a:rPr>
                        <a:t>Irregular spelling patterns/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800" b="1" u="none" strike="noStrike" cap="none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erpetua" panose="02020502060401020303" pitchFamily="18" charset="77"/>
                        </a:rPr>
                        <a:t>rare or unusual GPCs</a:t>
                      </a:r>
                      <a:endParaRPr sz="1800" b="1" u="none" strike="noStrike" cap="none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Perpetua" panose="02020502060401020303" pitchFamily="18" charset="77"/>
                      </a:endParaRPr>
                    </a:p>
                  </a:txBody>
                  <a:tcPr marL="48183" marR="48183" marT="48183" marB="48183"/>
                </a:tc>
                <a:extLst>
                  <a:ext uri="{0D108BD9-81ED-4DB2-BD59-A6C34878D82A}">
                    <a16:rowId xmlns:a16="http://schemas.microsoft.com/office/drawing/2014/main" val="3926411508"/>
                  </a:ext>
                </a:extLst>
              </a:tr>
              <a:tr h="274952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800" b="1" u="none" strike="noStrike" cap="none" dirty="0">
                          <a:solidFill>
                            <a:schemeClr val="accent2"/>
                          </a:solidFill>
                          <a:latin typeface="Perpetua" panose="02020502060401020303" pitchFamily="18" charset="77"/>
                        </a:rPr>
                        <a:t>Reception</a:t>
                      </a:r>
                      <a:endParaRPr sz="1800" b="1" u="none" strike="noStrike" cap="none" dirty="0">
                        <a:solidFill>
                          <a:schemeClr val="accent2"/>
                        </a:solidFill>
                        <a:latin typeface="Perpetua" panose="02020502060401020303" pitchFamily="18" charset="77"/>
                      </a:endParaRPr>
                    </a:p>
                  </a:txBody>
                  <a:tcPr marL="48183" marR="48183" marT="48183" marB="48183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800" dirty="0">
                          <a:solidFill>
                            <a:schemeClr val="dk1"/>
                          </a:solidFill>
                          <a:latin typeface="Perpetua" panose="02020502060401020303" pitchFamily="18" charset="77"/>
                        </a:rPr>
                        <a:t>Yes</a:t>
                      </a:r>
                      <a:endParaRPr sz="1800" u="none" strike="noStrike" cap="none" dirty="0">
                        <a:latin typeface="Perpetua" panose="02020502060401020303" pitchFamily="18" charset="77"/>
                      </a:endParaRPr>
                    </a:p>
                  </a:txBody>
                  <a:tcPr marL="48183" marR="48183" marT="48183" marB="48183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800" dirty="0">
                          <a:solidFill>
                            <a:schemeClr val="dk1"/>
                          </a:solidFill>
                          <a:latin typeface="Perpetua" panose="02020502060401020303" pitchFamily="18" charset="77"/>
                        </a:rPr>
                        <a:t>Yes</a:t>
                      </a:r>
                      <a:endParaRPr sz="1800" u="none" strike="noStrike" cap="none" dirty="0">
                        <a:latin typeface="Perpetua" panose="02020502060401020303" pitchFamily="18" charset="77"/>
                      </a:endParaRPr>
                    </a:p>
                  </a:txBody>
                  <a:tcPr marL="48183" marR="48183" marT="48183" marB="48183"/>
                </a:tc>
                <a:tc>
                  <a:txBody>
                    <a:bodyPr/>
                    <a:lstStyle/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r>
                        <a:rPr lang="en-GB" sz="1800" u="none" strike="noStrike" cap="none" dirty="0">
                          <a:latin typeface="Perpetua" panose="02020502060401020303" pitchFamily="18" charset="77"/>
                        </a:rPr>
                        <a:t>No</a:t>
                      </a:r>
                    </a:p>
                  </a:txBody>
                  <a:tcPr marL="48183" marR="48183" marT="48183" marB="48183"/>
                </a:tc>
                <a:extLst>
                  <a:ext uri="{0D108BD9-81ED-4DB2-BD59-A6C34878D82A}">
                    <a16:rowId xmlns:a16="http://schemas.microsoft.com/office/drawing/2014/main" val="848366233"/>
                  </a:ext>
                </a:extLst>
              </a:tr>
              <a:tr h="18583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800" b="1" u="none" strike="noStrike" cap="none" dirty="0">
                          <a:solidFill>
                            <a:schemeClr val="accent2"/>
                          </a:solidFill>
                          <a:latin typeface="Perpetua" panose="02020502060401020303" pitchFamily="18" charset="77"/>
                        </a:rPr>
                        <a:t>Year 1</a:t>
                      </a:r>
                      <a:endParaRPr sz="1800" b="1" u="none" strike="noStrike" cap="none" dirty="0">
                        <a:solidFill>
                          <a:schemeClr val="accent2"/>
                        </a:solidFill>
                        <a:latin typeface="Perpetua" panose="02020502060401020303" pitchFamily="18" charset="77"/>
                      </a:endParaRPr>
                    </a:p>
                  </a:txBody>
                  <a:tcPr marL="48183" marR="48183" marT="48183" marB="48183"/>
                </a:tc>
                <a:tc row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lang="en-GB" sz="1800" dirty="0">
                        <a:latin typeface="Perpetua" panose="02020502060401020303" pitchFamily="18" charset="77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800" dirty="0">
                          <a:latin typeface="Perpetua" panose="02020502060401020303" pitchFamily="18" charset="77"/>
                        </a:rPr>
                        <a:t>No</a:t>
                      </a:r>
                      <a:endParaRPr sz="1800" u="none" strike="noStrike" cap="none" dirty="0">
                        <a:latin typeface="Perpetua" panose="02020502060401020303" pitchFamily="18" charset="77"/>
                      </a:endParaRPr>
                    </a:p>
                  </a:txBody>
                  <a:tcPr marL="48183" marR="48183" marT="48183" marB="48183"/>
                </a:tc>
                <a:tc rowSpan="2">
                  <a:txBody>
                    <a:bodyPr/>
                    <a:lstStyle/>
                    <a:p>
                      <a:pPr marL="0" marR="0" lvl="0" indent="0" algn="ctr" defTabSz="3429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r>
                        <a:rPr lang="en-GB" sz="1800" dirty="0">
                          <a:solidFill>
                            <a:schemeClr val="dk1"/>
                          </a:solidFill>
                          <a:latin typeface="Perpetua" panose="02020502060401020303" pitchFamily="18" charset="77"/>
                        </a:rPr>
                        <a:t>Yes</a:t>
                      </a:r>
                      <a:endParaRPr lang="en-GB" sz="1800" u="none" strike="noStrike" cap="none" dirty="0">
                        <a:solidFill>
                          <a:schemeClr val="dk1"/>
                        </a:solidFill>
                        <a:latin typeface="Perpetua" panose="02020502060401020303" pitchFamily="18" charset="77"/>
                      </a:endParaRPr>
                    </a:p>
                  </a:txBody>
                  <a:tcPr marL="48183" marR="48183" marT="48183" marB="48183"/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800" u="none" strike="noStrike" cap="none" dirty="0">
                          <a:solidFill>
                            <a:schemeClr val="dk1"/>
                          </a:solidFill>
                          <a:latin typeface="Perpetua" panose="02020502060401020303" pitchFamily="18" charset="77"/>
                        </a:rPr>
                        <a:t>Common exception words</a:t>
                      </a:r>
                      <a:endParaRPr sz="1800" u="none" strike="noStrike" cap="none" dirty="0">
                        <a:latin typeface="Perpetua" panose="02020502060401020303" pitchFamily="18" charset="77"/>
                      </a:endParaRPr>
                    </a:p>
                  </a:txBody>
                  <a:tcPr marL="48183" marR="48183" marT="48183" marB="48183"/>
                </a:tc>
                <a:extLst>
                  <a:ext uri="{0D108BD9-81ED-4DB2-BD59-A6C34878D82A}">
                    <a16:rowId xmlns:a16="http://schemas.microsoft.com/office/drawing/2014/main" val="2546294375"/>
                  </a:ext>
                </a:extLst>
              </a:tr>
              <a:tr h="15735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800" b="1" u="none" strike="noStrike" cap="none" dirty="0">
                          <a:solidFill>
                            <a:schemeClr val="accent2"/>
                          </a:solidFill>
                          <a:latin typeface="Perpetua" panose="02020502060401020303" pitchFamily="18" charset="77"/>
                        </a:rPr>
                        <a:t>Year 2 </a:t>
                      </a:r>
                      <a:endParaRPr sz="1800" b="1" u="none" strike="noStrike" cap="none" dirty="0">
                        <a:solidFill>
                          <a:schemeClr val="accent2"/>
                        </a:solidFill>
                        <a:latin typeface="Perpetua" panose="02020502060401020303" pitchFamily="18" charset="77"/>
                      </a:endParaRPr>
                    </a:p>
                  </a:txBody>
                  <a:tcPr marL="48183" marR="48183" marT="48183" marB="48183"/>
                </a:tc>
                <a:tc v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 dirty="0">
                        <a:latin typeface="Perpetua" panose="02020502060401020303" pitchFamily="18" charset="77"/>
                      </a:endParaRPr>
                    </a:p>
                  </a:txBody>
                  <a:tcPr marL="48183" marR="48183" marT="48183" marB="48183"/>
                </a:tc>
                <a:tc vMerge="1">
                  <a:txBody>
                    <a:bodyPr/>
                    <a:lstStyle/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endParaRPr lang="en-GB" sz="1800" u="none" strike="noStrike" cap="none" dirty="0">
                        <a:solidFill>
                          <a:schemeClr val="dk1"/>
                        </a:solidFill>
                        <a:latin typeface="Perpetua" panose="02020502060401020303" pitchFamily="18" charset="77"/>
                      </a:endParaRPr>
                    </a:p>
                  </a:txBody>
                  <a:tcPr marL="48183" marR="48183" marT="48183" marB="48183"/>
                </a:tc>
                <a:tc v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1800" u="none" strike="noStrike" cap="none" dirty="0">
                        <a:latin typeface="Perpetua" panose="02020502060401020303" pitchFamily="18" charset="77"/>
                      </a:endParaRPr>
                    </a:p>
                  </a:txBody>
                  <a:tcPr marL="48183" marR="48183" marT="48183" marB="48183"/>
                </a:tc>
                <a:extLst>
                  <a:ext uri="{0D108BD9-81ED-4DB2-BD59-A6C34878D82A}">
                    <a16:rowId xmlns:a16="http://schemas.microsoft.com/office/drawing/2014/main" val="4215062184"/>
                  </a:ext>
                </a:extLst>
              </a:tr>
              <a:tr h="47572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800" b="1" u="none" strike="noStrike" cap="none" dirty="0">
                          <a:solidFill>
                            <a:schemeClr val="accent2"/>
                          </a:solidFill>
                          <a:latin typeface="Perpetua" panose="02020502060401020303" pitchFamily="18" charset="77"/>
                        </a:rPr>
                        <a:t>Years 3 - 6</a:t>
                      </a:r>
                      <a:endParaRPr sz="1800" b="1" u="none" strike="noStrike" cap="none" dirty="0">
                        <a:solidFill>
                          <a:schemeClr val="accent2"/>
                        </a:solidFill>
                        <a:latin typeface="Perpetua" panose="02020502060401020303" pitchFamily="18" charset="77"/>
                      </a:endParaRPr>
                    </a:p>
                  </a:txBody>
                  <a:tcPr marL="48183" marR="48183" marT="48183" marB="48183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r>
                        <a:rPr lang="en-GB" sz="1800" dirty="0">
                          <a:solidFill>
                            <a:schemeClr val="dk1"/>
                          </a:solidFill>
                          <a:latin typeface="Perpetua" panose="02020502060401020303" pitchFamily="18" charset="77"/>
                        </a:rPr>
                        <a:t>No</a:t>
                      </a:r>
                      <a:endParaRPr lang="en-GB" sz="1800" u="none" strike="noStrike" cap="none" dirty="0">
                        <a:solidFill>
                          <a:schemeClr val="dk1"/>
                        </a:solidFill>
                        <a:latin typeface="Perpetua" panose="02020502060401020303" pitchFamily="18" charset="77"/>
                      </a:endParaRPr>
                    </a:p>
                  </a:txBody>
                  <a:tcPr marL="48183" marR="48183" marT="48183" marB="48183"/>
                </a:tc>
                <a:tc>
                  <a:txBody>
                    <a:bodyPr/>
                    <a:lstStyle/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r>
                        <a:rPr lang="en-GB" sz="1800" u="none" strike="noStrike" cap="none" dirty="0">
                          <a:solidFill>
                            <a:schemeClr val="dk1"/>
                          </a:solidFill>
                          <a:latin typeface="Perpetua" panose="02020502060401020303" pitchFamily="18" charset="77"/>
                        </a:rPr>
                        <a:t>NC Objectives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800" u="none" strike="noStrike" cap="none" dirty="0">
                          <a:solidFill>
                            <a:schemeClr val="dk1"/>
                          </a:solidFill>
                          <a:latin typeface="Perpetua" panose="02020502060401020303" pitchFamily="18" charset="77"/>
                        </a:rPr>
                        <a:t>Statutory spellings </a:t>
                      </a:r>
                      <a:endParaRPr sz="1800" u="none" strike="noStrike" cap="none" dirty="0">
                        <a:latin typeface="Perpetua" panose="02020502060401020303" pitchFamily="18" charset="77"/>
                      </a:endParaRPr>
                    </a:p>
                  </a:txBody>
                  <a:tcPr marL="48183" marR="48183" marT="48183" marB="48183"/>
                </a:tc>
                <a:extLst>
                  <a:ext uri="{0D108BD9-81ED-4DB2-BD59-A6C34878D82A}">
                    <a16:rowId xmlns:a16="http://schemas.microsoft.com/office/drawing/2014/main" val="17014243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12502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Rectangle 124">
            <a:extLst>
              <a:ext uri="{FF2B5EF4-FFF2-40B4-BE49-F238E27FC236}">
                <a16:creationId xmlns:a16="http://schemas.microsoft.com/office/drawing/2014/main" id="{A94E9B77-A24A-4879-AC16-8DC930AD21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900" y="342900"/>
            <a:ext cx="2777490" cy="7124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4" name="Rectangle 126">
            <a:extLst>
              <a:ext uri="{FF2B5EF4-FFF2-40B4-BE49-F238E27FC236}">
                <a16:creationId xmlns:a16="http://schemas.microsoft.com/office/drawing/2014/main" id="{6CA37055-08E9-4FC6-909B-D66887E60F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31610" y="340232"/>
            <a:ext cx="2777490" cy="7391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5" name="Rectangle 128">
            <a:extLst>
              <a:ext uri="{FF2B5EF4-FFF2-40B4-BE49-F238E27FC236}">
                <a16:creationId xmlns:a16="http://schemas.microsoft.com/office/drawing/2014/main" id="{849C8B35-87B0-40F5-9664-9C29A0D36E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81372" y="342900"/>
            <a:ext cx="2777490" cy="6858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6" name="Rectangle 130">
            <a:extLst>
              <a:ext uri="{FF2B5EF4-FFF2-40B4-BE49-F238E27FC236}">
                <a16:creationId xmlns:a16="http://schemas.microsoft.com/office/drawing/2014/main" id="{0C88BA7A-8734-4875-A572-8D0AA2A27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0214" y="460805"/>
            <a:ext cx="8482004" cy="89197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47" name="Rectangle 132">
            <a:extLst>
              <a:ext uri="{FF2B5EF4-FFF2-40B4-BE49-F238E27FC236}">
                <a16:creationId xmlns:a16="http://schemas.microsoft.com/office/drawing/2014/main" id="{69B35BB5-1630-45F0-B55C-B6847DF216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2534"/>
            <a:ext cx="9144000" cy="47409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8" name="Rectangle 134">
            <a:extLst>
              <a:ext uri="{FF2B5EF4-FFF2-40B4-BE49-F238E27FC236}">
                <a16:creationId xmlns:a16="http://schemas.microsoft.com/office/drawing/2014/main" id="{D3EF5146-0A37-42B3-AF51-CBFCE4002B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5862" y="3856480"/>
            <a:ext cx="8468145" cy="94412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9997484-93A8-BC4A-A9A9-60B6F714DEC7}"/>
              </a:ext>
            </a:extLst>
          </p:cNvPr>
          <p:cNvSpPr/>
          <p:nvPr/>
        </p:nvSpPr>
        <p:spPr>
          <a:xfrm>
            <a:off x="266068" y="-58422"/>
            <a:ext cx="74198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chemeClr val="tx2"/>
                </a:solidFill>
                <a:latin typeface="Perpetua" panose="02020502060401020303" pitchFamily="18" charset="77"/>
              </a:rPr>
              <a:t>Common Teacher Misconceptions</a:t>
            </a:r>
            <a:endParaRPr lang="en-US" sz="24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8CE7AB-A227-A84D-8041-AED1A80A9272}"/>
              </a:ext>
            </a:extLst>
          </p:cNvPr>
          <p:cNvSpPr/>
          <p:nvPr/>
        </p:nvSpPr>
        <p:spPr>
          <a:xfrm>
            <a:off x="1158116" y="2525217"/>
            <a:ext cx="2293932" cy="940385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E9B7EB1-A165-0247-9372-691489570531}"/>
              </a:ext>
            </a:extLst>
          </p:cNvPr>
          <p:cNvSpPr txBox="1"/>
          <p:nvPr/>
        </p:nvSpPr>
        <p:spPr>
          <a:xfrm>
            <a:off x="849789" y="377190"/>
            <a:ext cx="7948570" cy="56215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marL="0" lvl="0" indent="0" algn="ctr" defTabSz="88900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3200" u="sng" kern="1200" dirty="0"/>
              <a:t>Spelling can't be taught</a:t>
            </a:r>
            <a:endParaRPr lang="en-US" sz="3200" u="sng" kern="1200" dirty="0"/>
          </a:p>
        </p:txBody>
      </p:sp>
      <p:sp>
        <p:nvSpPr>
          <p:cNvPr id="10" name="Rectangle 9" descr="No sign">
            <a:extLst>
              <a:ext uri="{FF2B5EF4-FFF2-40B4-BE49-F238E27FC236}">
                <a16:creationId xmlns:a16="http://schemas.microsoft.com/office/drawing/2014/main" id="{F8389DBB-AD49-0843-B85B-F0C1038F9B3C}"/>
              </a:ext>
            </a:extLst>
          </p:cNvPr>
          <p:cNvSpPr/>
          <p:nvPr/>
        </p:nvSpPr>
        <p:spPr>
          <a:xfrm>
            <a:off x="345641" y="395238"/>
            <a:ext cx="504148" cy="562150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D890C522-0E75-7245-9677-3B8F2C6F5E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031" y="906791"/>
            <a:ext cx="3149545" cy="314954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753FB11-028C-8E44-A487-03875B2D1257}"/>
              </a:ext>
            </a:extLst>
          </p:cNvPr>
          <p:cNvSpPr txBox="1"/>
          <p:nvPr/>
        </p:nvSpPr>
        <p:spPr>
          <a:xfrm>
            <a:off x="3112391" y="1115347"/>
            <a:ext cx="560028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Spelling rules: Morphology</a:t>
            </a:r>
          </a:p>
          <a:p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plurals – s or 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changing verb tenses – ed/ing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comparative/superlatives – er/est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56360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80">
            <a:extLst>
              <a:ext uri="{FF2B5EF4-FFF2-40B4-BE49-F238E27FC236}">
                <a16:creationId xmlns:a16="http://schemas.microsoft.com/office/drawing/2014/main" id="{0E830057-F4EE-412A-8526-36BE1CE18C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900" y="342900"/>
            <a:ext cx="2777490" cy="7124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BAAEBA82-E2D4-4653-AEE3-E95B330DDA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31610" y="340232"/>
            <a:ext cx="2777490" cy="7391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2386509E-DAF8-4DA0-B09B-FA3FB341C2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81372" y="342900"/>
            <a:ext cx="2777490" cy="6858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44E11946-6976-4B44-971A-07BFBE9544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900" y="2314323"/>
            <a:ext cx="8447150" cy="2478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89" name="Rectangle 88">
            <a:extLst>
              <a:ext uri="{FF2B5EF4-FFF2-40B4-BE49-F238E27FC236}">
                <a16:creationId xmlns:a16="http://schemas.microsoft.com/office/drawing/2014/main" id="{367DA501-B484-4B3B-8460-067A48E694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2925"/>
            <a:ext cx="9144000" cy="46005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D293E637-8037-47F5-B2D4-DFA12C8716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81372" y="342900"/>
            <a:ext cx="2777490" cy="6858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31DDA05-5F2E-C244-B4B5-CC3F4B9BE519}"/>
              </a:ext>
            </a:extLst>
          </p:cNvPr>
          <p:cNvSpPr/>
          <p:nvPr/>
        </p:nvSpPr>
        <p:spPr>
          <a:xfrm>
            <a:off x="311700" y="-60980"/>
            <a:ext cx="53452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chemeClr val="tx2"/>
                </a:solidFill>
                <a:latin typeface="Perpetua" panose="02020502060401020303" pitchFamily="18" charset="77"/>
              </a:rPr>
              <a:t>Common Teacher Misconceptions</a:t>
            </a:r>
            <a:endParaRPr lang="en-US" sz="2400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5035D4F-D306-364C-B42B-35C99BBD5D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2183855"/>
              </p:ext>
            </p:extLst>
          </p:nvPr>
        </p:nvGraphicFramePr>
        <p:xfrm>
          <a:off x="123567" y="547251"/>
          <a:ext cx="8839457" cy="4039906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353541">
                  <a:extLst>
                    <a:ext uri="{9D8B030D-6E8A-4147-A177-3AD203B41FA5}">
                      <a16:colId xmlns:a16="http://schemas.microsoft.com/office/drawing/2014/main" val="3453503131"/>
                    </a:ext>
                  </a:extLst>
                </a:gridCol>
                <a:gridCol w="3972716">
                  <a:extLst>
                    <a:ext uri="{9D8B030D-6E8A-4147-A177-3AD203B41FA5}">
                      <a16:colId xmlns:a16="http://schemas.microsoft.com/office/drawing/2014/main" val="423455715"/>
                    </a:ext>
                  </a:extLst>
                </a:gridCol>
                <a:gridCol w="3513200">
                  <a:extLst>
                    <a:ext uri="{9D8B030D-6E8A-4147-A177-3AD203B41FA5}">
                      <a16:colId xmlns:a16="http://schemas.microsoft.com/office/drawing/2014/main" val="1334326789"/>
                    </a:ext>
                  </a:extLst>
                </a:gridCol>
              </a:tblGrid>
              <a:tr h="399292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800" b="1" u="none" strike="noStrike" cap="none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erpetua" panose="02020502060401020303" pitchFamily="18" charset="77"/>
                        </a:rPr>
                        <a:t>Year Group</a:t>
                      </a:r>
                      <a:endParaRPr sz="1800" b="1" u="none" strike="noStrike" cap="none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Perpetua" panose="02020502060401020303" pitchFamily="18" charset="77"/>
                      </a:endParaRPr>
                    </a:p>
                  </a:txBody>
                  <a:tcPr marL="48183" marR="48183" marT="48183" marB="48183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800" b="1" u="none" strike="noStrike" cap="none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erpetua" panose="02020502060401020303" pitchFamily="18" charset="77"/>
                        </a:rPr>
                        <a:t>GPC’s</a:t>
                      </a:r>
                      <a:endParaRPr sz="1800" b="1" u="none" strike="noStrike" cap="none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Perpetua" panose="02020502060401020303" pitchFamily="18" charset="77"/>
                      </a:endParaRPr>
                    </a:p>
                  </a:txBody>
                  <a:tcPr marL="48183" marR="48183" marT="48183" marB="48183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800" b="1" u="none" strike="noStrike" cap="none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erpetua" panose="02020502060401020303" pitchFamily="18" charset="77"/>
                        </a:rPr>
                        <a:t>Morphology</a:t>
                      </a:r>
                    </a:p>
                  </a:txBody>
                  <a:tcPr marL="48183" marR="48183" marT="48183" marB="48183"/>
                </a:tc>
                <a:extLst>
                  <a:ext uri="{0D108BD9-81ED-4DB2-BD59-A6C34878D82A}">
                    <a16:rowId xmlns:a16="http://schemas.microsoft.com/office/drawing/2014/main" val="3926411508"/>
                  </a:ext>
                </a:extLst>
              </a:tr>
              <a:tr h="61816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800" b="1" u="none" strike="noStrike" cap="none" dirty="0">
                          <a:solidFill>
                            <a:schemeClr val="accent2"/>
                          </a:solidFill>
                          <a:latin typeface="Perpetua" panose="02020502060401020303" pitchFamily="18" charset="77"/>
                        </a:rPr>
                        <a:t>Reception</a:t>
                      </a:r>
                      <a:endParaRPr sz="1800" b="1" u="none" strike="noStrike" cap="none" dirty="0">
                        <a:solidFill>
                          <a:schemeClr val="accent2"/>
                        </a:solidFill>
                        <a:latin typeface="Perpetua" panose="02020502060401020303" pitchFamily="18" charset="77"/>
                      </a:endParaRPr>
                    </a:p>
                  </a:txBody>
                  <a:tcPr marL="48183" marR="48183" marT="48183" marB="48183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800" u="none" strike="noStrike" cap="none" dirty="0">
                          <a:latin typeface="Perpetua" panose="02020502060401020303" pitchFamily="18" charset="77"/>
                        </a:rPr>
                        <a:t>Depends on Phonics Scheme</a:t>
                      </a:r>
                      <a:endParaRPr sz="1800" u="none" strike="noStrike" cap="none" dirty="0">
                        <a:latin typeface="Perpetua" panose="02020502060401020303" pitchFamily="18" charset="77"/>
                      </a:endParaRPr>
                    </a:p>
                  </a:txBody>
                  <a:tcPr marL="48183" marR="48183" marT="48183" marB="48183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800" u="none" strike="noStrike" cap="none" dirty="0">
                          <a:latin typeface="Perpetua" panose="02020502060401020303" pitchFamily="18" charset="77"/>
                        </a:rPr>
                        <a:t>No</a:t>
                      </a:r>
                      <a:endParaRPr sz="1800" u="none" strike="noStrike" cap="none" dirty="0">
                        <a:latin typeface="Perpetua" panose="02020502060401020303" pitchFamily="18" charset="77"/>
                      </a:endParaRPr>
                    </a:p>
                  </a:txBody>
                  <a:tcPr marL="48183" marR="48183" marT="48183" marB="48183"/>
                </a:tc>
                <a:extLst>
                  <a:ext uri="{0D108BD9-81ED-4DB2-BD59-A6C34878D82A}">
                    <a16:rowId xmlns:a16="http://schemas.microsoft.com/office/drawing/2014/main" val="848366233"/>
                  </a:ext>
                </a:extLst>
              </a:tr>
              <a:tr h="61816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800" b="1" u="none" strike="noStrike" cap="none" dirty="0">
                          <a:solidFill>
                            <a:schemeClr val="accent2"/>
                          </a:solidFill>
                          <a:latin typeface="Perpetua" panose="02020502060401020303" pitchFamily="18" charset="77"/>
                        </a:rPr>
                        <a:t>Year 1</a:t>
                      </a:r>
                      <a:endParaRPr sz="1800" b="1" u="none" strike="noStrike" cap="none" dirty="0">
                        <a:solidFill>
                          <a:schemeClr val="accent2"/>
                        </a:solidFill>
                        <a:latin typeface="Perpetua" panose="02020502060401020303" pitchFamily="18" charset="77"/>
                      </a:endParaRPr>
                    </a:p>
                  </a:txBody>
                  <a:tcPr marL="48183" marR="48183" marT="48183" marB="48183"/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GB" sz="1600" b="0" i="0" kern="1200" dirty="0">
                          <a:solidFill>
                            <a:schemeClr val="tx1"/>
                          </a:solidFill>
                          <a:effectLst/>
                          <a:latin typeface="Perpetua" panose="02020502060401020303" pitchFamily="18" charset="77"/>
                          <a:ea typeface="+mn-ea"/>
                          <a:cs typeface="Arial" panose="020B0604020202020204" pitchFamily="34" charset="0"/>
                        </a:rPr>
                        <a:t>The sounds /f/, /l/, /s/, /z/ and /k/ spelt ff, ll, ss, zz and ck</a:t>
                      </a:r>
                    </a:p>
                    <a:p>
                      <a:pPr rtl="0" fontAlgn="t"/>
                      <a:r>
                        <a:rPr lang="en-GB" sz="1600" b="0" i="0" kern="1200" dirty="0">
                          <a:solidFill>
                            <a:schemeClr val="tx1"/>
                          </a:solidFill>
                          <a:effectLst/>
                          <a:latin typeface="Perpetua" panose="02020502060401020303" pitchFamily="18" charset="77"/>
                          <a:ea typeface="+mn-ea"/>
                          <a:cs typeface="Arial" panose="020B0604020202020204" pitchFamily="34" charset="0"/>
                        </a:rPr>
                        <a:t>The /ŋ/ sound spelt n before k</a:t>
                      </a:r>
                    </a:p>
                    <a:p>
                      <a:pPr rtl="0" fontAlgn="t"/>
                      <a:r>
                        <a:rPr lang="en-GB" sz="1600" b="0" i="0" kern="1200" dirty="0">
                          <a:solidFill>
                            <a:schemeClr val="tx1"/>
                          </a:solidFill>
                          <a:effectLst/>
                          <a:latin typeface="Perpetua" panose="02020502060401020303" pitchFamily="18" charset="77"/>
                          <a:ea typeface="+mn-ea"/>
                          <a:cs typeface="Arial" panose="020B0604020202020204" pitchFamily="34" charset="0"/>
                        </a:rPr>
                        <a:t>-tch </a:t>
                      </a:r>
                      <a:endParaRPr lang="en-GB" sz="1600" b="0" dirty="0">
                        <a:solidFill>
                          <a:schemeClr val="tx1"/>
                        </a:solidFill>
                        <a:effectLst/>
                        <a:latin typeface="Perpetua" panose="02020502060401020303" pitchFamily="18" charset="77"/>
                        <a:cs typeface="Arial" panose="020B0604020202020204" pitchFamily="34" charset="0"/>
                      </a:endParaRPr>
                    </a:p>
                    <a:p>
                      <a:pPr rtl="0" fontAlgn="t"/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Perpetua" panose="02020502060401020303" pitchFamily="18" charset="77"/>
                          <a:cs typeface="Arial" panose="020B0604020202020204" pitchFamily="34" charset="0"/>
                        </a:rPr>
                        <a:t>The /v/ sound at the end of words</a:t>
                      </a:r>
                    </a:p>
                    <a:p>
                      <a:pPr rtl="0" fontAlgn="t"/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Perpetua" panose="02020502060401020303" pitchFamily="18" charset="77"/>
                          <a:cs typeface="Arial" panose="020B0604020202020204" pitchFamily="34" charset="0"/>
                        </a:rPr>
                        <a:t>Words ending –y </a:t>
                      </a:r>
                    </a:p>
                    <a:p>
                      <a:pPr rtl="0" fontAlgn="t"/>
                      <a:r>
                        <a:rPr lang="en-GB" sz="1600" b="0" i="0" kern="1200" dirty="0">
                          <a:solidFill>
                            <a:schemeClr val="tx1"/>
                          </a:solidFill>
                          <a:effectLst/>
                          <a:latin typeface="Perpetua" panose="02020502060401020303" pitchFamily="18" charset="77"/>
                          <a:ea typeface="+mn-ea"/>
                          <a:cs typeface="Arial" panose="020B0604020202020204" pitchFamily="34" charset="0"/>
                        </a:rPr>
                        <a:t>Using k for the /k/ sound</a:t>
                      </a:r>
                      <a:endParaRPr lang="en-GB" sz="1600" b="0" dirty="0">
                        <a:solidFill>
                          <a:schemeClr val="tx1"/>
                        </a:solidFill>
                        <a:effectLst/>
                        <a:latin typeface="Perpetua" panose="02020502060401020303" pitchFamily="18" charset="77"/>
                        <a:cs typeface="Arial" panose="020B0604020202020204" pitchFamily="34" charset="0"/>
                      </a:endParaRPr>
                    </a:p>
                    <a:p>
                      <a:pPr rtl="0" fontAlgn="t"/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Perpetua" panose="02020502060401020303" pitchFamily="18" charset="77"/>
                          <a:cs typeface="Arial" panose="020B0604020202020204" pitchFamily="34" charset="0"/>
                        </a:rPr>
                        <a:t>ai, oi, ay, oy, a-e, e-e, i-e, o-e, u-e, ar, ee, ea (/i:/), ea (/ɛ/) , er (/ɜ:/), er (/ə/), ir, ur, oo (/u:/), oo (/ʊ/), oa, oe, ou, ow (/aʊ/), ow (/əʊ/), ue, ew, ie (/aɪ/), ie (/i:/), igh, or, ore, aw, au, air, ear, ear (/ɛə/), are (/ɛə/), ph, wh</a:t>
                      </a:r>
                    </a:p>
                  </a:txBody>
                  <a:tcPr marL="48183" marR="48183" marT="48183" marB="48183"/>
                </a:tc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r>
                        <a:rPr lang="en-GB" sz="1600" b="0" i="0" kern="1200" dirty="0">
                          <a:solidFill>
                            <a:schemeClr val="tx1"/>
                          </a:solidFill>
                          <a:effectLst/>
                          <a:latin typeface="Perpetua" panose="02020502060401020303" pitchFamily="18" charset="77"/>
                          <a:ea typeface="+mn-ea"/>
                          <a:cs typeface="+mn-cs"/>
                        </a:rPr>
                        <a:t>The prefix un</a:t>
                      </a:r>
                    </a:p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endParaRPr lang="en-GB" sz="1600" b="0" i="0" kern="1200" dirty="0">
                        <a:solidFill>
                          <a:schemeClr val="tx1"/>
                        </a:solidFill>
                        <a:effectLst/>
                        <a:latin typeface="Perpetua" panose="02020502060401020303" pitchFamily="18" charset="77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r>
                        <a:rPr lang="en-GB" sz="1600" b="0" i="0" kern="1200" dirty="0">
                          <a:solidFill>
                            <a:schemeClr val="tx1"/>
                          </a:solidFill>
                          <a:effectLst/>
                          <a:latin typeface="Perpetua" panose="02020502060401020303" pitchFamily="18" charset="77"/>
                          <a:ea typeface="+mn-ea"/>
                          <a:cs typeface="+mn-cs"/>
                        </a:rPr>
                        <a:t>using the spelling rule for adding –s or –es as the plural marker for nouns and the third person singular marker for verbs</a:t>
                      </a:r>
                    </a:p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endParaRPr lang="en-GB" sz="1600" b="0" i="0" u="none" strike="noStrike" kern="1200" cap="none" dirty="0">
                        <a:solidFill>
                          <a:schemeClr val="tx1"/>
                        </a:solidFill>
                        <a:effectLst/>
                        <a:latin typeface="Perpetua" panose="02020502060401020303" pitchFamily="18" charset="77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r>
                        <a:rPr lang="en-GB" sz="1600" b="0" i="0" kern="1200" dirty="0">
                          <a:solidFill>
                            <a:schemeClr val="tx1"/>
                          </a:solidFill>
                          <a:effectLst/>
                          <a:latin typeface="Perpetua" panose="02020502060401020303" pitchFamily="18" charset="77"/>
                          <a:ea typeface="+mn-ea"/>
                          <a:cs typeface="+mn-cs"/>
                        </a:rPr>
                        <a:t>using –ing, –ed, –er and –est where no change is needed in the spelling of root words [for example, helping, helped, helper, eating, quicker, quickest]</a:t>
                      </a:r>
                      <a:endParaRPr lang="en-GB" sz="1600" u="none" strike="noStrike" cap="none" dirty="0">
                        <a:latin typeface="Perpetua" panose="02020502060401020303" pitchFamily="18" charset="77"/>
                      </a:endParaRPr>
                    </a:p>
                  </a:txBody>
                  <a:tcPr marL="48183" marR="48183" marT="48183" marB="48183"/>
                </a:tc>
                <a:extLst>
                  <a:ext uri="{0D108BD9-81ED-4DB2-BD59-A6C34878D82A}">
                    <a16:rowId xmlns:a16="http://schemas.microsoft.com/office/drawing/2014/main" val="25462943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46159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80">
            <a:extLst>
              <a:ext uri="{FF2B5EF4-FFF2-40B4-BE49-F238E27FC236}">
                <a16:creationId xmlns:a16="http://schemas.microsoft.com/office/drawing/2014/main" id="{0E830057-F4EE-412A-8526-36BE1CE18C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900" y="342900"/>
            <a:ext cx="2777490" cy="7124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BAAEBA82-E2D4-4653-AEE3-E95B330DDA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31610" y="340232"/>
            <a:ext cx="2777490" cy="7391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2386509E-DAF8-4DA0-B09B-FA3FB341C2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81372" y="342900"/>
            <a:ext cx="2777490" cy="6858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44E11946-6976-4B44-971A-07BFBE9544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900" y="2314323"/>
            <a:ext cx="8447150" cy="2478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89" name="Rectangle 88">
            <a:extLst>
              <a:ext uri="{FF2B5EF4-FFF2-40B4-BE49-F238E27FC236}">
                <a16:creationId xmlns:a16="http://schemas.microsoft.com/office/drawing/2014/main" id="{367DA501-B484-4B3B-8460-067A48E694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2925"/>
            <a:ext cx="9144000" cy="46005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D293E637-8037-47F5-B2D4-DFA12C8716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81372" y="342900"/>
            <a:ext cx="2777490" cy="6858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31DDA05-5F2E-C244-B4B5-CC3F4B9BE519}"/>
              </a:ext>
            </a:extLst>
          </p:cNvPr>
          <p:cNvSpPr/>
          <p:nvPr/>
        </p:nvSpPr>
        <p:spPr>
          <a:xfrm>
            <a:off x="311700" y="-60980"/>
            <a:ext cx="53452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chemeClr val="tx2"/>
                </a:solidFill>
                <a:latin typeface="Perpetua" panose="02020502060401020303" pitchFamily="18" charset="77"/>
              </a:rPr>
              <a:t>Common Teacher Misconceptions</a:t>
            </a:r>
            <a:endParaRPr lang="en-US" sz="2400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5035D4F-D306-364C-B42B-35C99BBD5D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775350"/>
              </p:ext>
            </p:extLst>
          </p:nvPr>
        </p:nvGraphicFramePr>
        <p:xfrm>
          <a:off x="138746" y="529463"/>
          <a:ext cx="8846853" cy="4170372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256117">
                  <a:extLst>
                    <a:ext uri="{9D8B030D-6E8A-4147-A177-3AD203B41FA5}">
                      <a16:colId xmlns:a16="http://schemas.microsoft.com/office/drawing/2014/main" val="3453503131"/>
                    </a:ext>
                  </a:extLst>
                </a:gridCol>
                <a:gridCol w="3999388">
                  <a:extLst>
                    <a:ext uri="{9D8B030D-6E8A-4147-A177-3AD203B41FA5}">
                      <a16:colId xmlns:a16="http://schemas.microsoft.com/office/drawing/2014/main" val="423455715"/>
                    </a:ext>
                  </a:extLst>
                </a:gridCol>
                <a:gridCol w="3591348">
                  <a:extLst>
                    <a:ext uri="{9D8B030D-6E8A-4147-A177-3AD203B41FA5}">
                      <a16:colId xmlns:a16="http://schemas.microsoft.com/office/drawing/2014/main" val="1334326789"/>
                    </a:ext>
                  </a:extLst>
                </a:gridCol>
              </a:tblGrid>
              <a:tr h="33599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800" b="1" u="none" strike="noStrike" cap="none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erpetua" panose="02020502060401020303" pitchFamily="18" charset="77"/>
                        </a:rPr>
                        <a:t>Year Group</a:t>
                      </a:r>
                      <a:endParaRPr sz="1800" b="1" u="none" strike="noStrike" cap="none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Perpetua" panose="02020502060401020303" pitchFamily="18" charset="77"/>
                      </a:endParaRPr>
                    </a:p>
                  </a:txBody>
                  <a:tcPr marL="48183" marR="48183" marT="48183" marB="48183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800" b="1" u="none" strike="noStrike" cap="none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erpetua" panose="02020502060401020303" pitchFamily="18" charset="77"/>
                        </a:rPr>
                        <a:t>GPC’s</a:t>
                      </a:r>
                      <a:endParaRPr sz="1800" b="1" u="none" strike="noStrike" cap="none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Perpetua" panose="02020502060401020303" pitchFamily="18" charset="77"/>
                      </a:endParaRPr>
                    </a:p>
                  </a:txBody>
                  <a:tcPr marL="48183" marR="48183" marT="48183" marB="48183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800" b="1" u="none" strike="noStrike" cap="none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erpetua" panose="02020502060401020303" pitchFamily="18" charset="77"/>
                        </a:rPr>
                        <a:t>Morphology</a:t>
                      </a:r>
                    </a:p>
                  </a:txBody>
                  <a:tcPr marL="48183" marR="48183" marT="48183" marB="48183"/>
                </a:tc>
                <a:extLst>
                  <a:ext uri="{0D108BD9-81ED-4DB2-BD59-A6C34878D82A}">
                    <a16:rowId xmlns:a16="http://schemas.microsoft.com/office/drawing/2014/main" val="3926411508"/>
                  </a:ext>
                </a:extLst>
              </a:tr>
              <a:tr h="36569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800" b="1" u="none" strike="noStrike" cap="none" dirty="0">
                          <a:solidFill>
                            <a:schemeClr val="accent2"/>
                          </a:solidFill>
                          <a:latin typeface="Perpetua" panose="02020502060401020303" pitchFamily="18" charset="77"/>
                        </a:rPr>
                        <a:t>Year 2</a:t>
                      </a:r>
                      <a:endParaRPr sz="1800" b="1" u="none" strike="noStrike" cap="none" dirty="0">
                        <a:solidFill>
                          <a:schemeClr val="accent2"/>
                        </a:solidFill>
                        <a:latin typeface="Perpetua" panose="02020502060401020303" pitchFamily="18" charset="77"/>
                      </a:endParaRPr>
                    </a:p>
                  </a:txBody>
                  <a:tcPr marL="48183" marR="48183" marT="48183" marB="48183"/>
                </a:tc>
                <a:tc>
                  <a:txBody>
                    <a:bodyPr/>
                    <a:lstStyle/>
                    <a:p>
                      <a:pPr marL="133350" indent="-133350" rtl="0" fontAlgn="t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GB" sz="1350" b="0" i="0" kern="1200" dirty="0">
                          <a:solidFill>
                            <a:schemeClr val="tx1"/>
                          </a:solidFill>
                          <a:effectLst/>
                          <a:latin typeface="Perpetua" panose="02020502060401020303" pitchFamily="18" charset="77"/>
                          <a:ea typeface="+mn-ea"/>
                          <a:cs typeface="+mn-cs"/>
                        </a:rPr>
                        <a:t>kn, gn</a:t>
                      </a:r>
                    </a:p>
                    <a:p>
                      <a:pPr marL="133350" indent="-133350" rtl="0" fontAlgn="t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GB" sz="1350" b="0" i="0" kern="1200" dirty="0">
                          <a:solidFill>
                            <a:schemeClr val="tx1"/>
                          </a:solidFill>
                          <a:effectLst/>
                          <a:latin typeface="Perpetua" panose="02020502060401020303" pitchFamily="18" charset="77"/>
                          <a:ea typeface="+mn-ea"/>
                          <a:cs typeface="+mn-cs"/>
                        </a:rPr>
                        <a:t>The /dʒ/ sound spelt as ge and dge at the end of words, and sometimes spelt as g elsewhere in words before e, i and y</a:t>
                      </a:r>
                    </a:p>
                    <a:p>
                      <a:pPr marL="133350" indent="-133350" rtl="0" fontAlgn="t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GB" sz="1350" b="0" i="0" kern="1200" dirty="0">
                          <a:solidFill>
                            <a:schemeClr val="tx1"/>
                          </a:solidFill>
                          <a:effectLst/>
                          <a:latin typeface="Perpetua" panose="02020502060401020303" pitchFamily="18" charset="77"/>
                          <a:ea typeface="+mn-ea"/>
                          <a:cs typeface="+mn-cs"/>
                        </a:rPr>
                        <a:t>The /s/ sound spelt c before e, i and y</a:t>
                      </a:r>
                    </a:p>
                    <a:p>
                      <a:pPr marL="133350" indent="-133350" rtl="0" fontAlgn="t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GB" sz="1350" b="0" i="0" kern="1200" dirty="0">
                          <a:solidFill>
                            <a:schemeClr val="tx1"/>
                          </a:solidFill>
                          <a:effectLst/>
                          <a:latin typeface="Perpetua" panose="02020502060401020303" pitchFamily="18" charset="77"/>
                          <a:ea typeface="+mn-ea"/>
                          <a:cs typeface="+mn-cs"/>
                        </a:rPr>
                        <a:t>The /r/ sound spelt wr at the beginning of words</a:t>
                      </a:r>
                    </a:p>
                    <a:p>
                      <a:pPr marL="133350" indent="-133350" rtl="0" fontAlgn="t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GB" sz="1350" b="0" i="0" kern="1200" dirty="0">
                          <a:solidFill>
                            <a:schemeClr val="tx1"/>
                          </a:solidFill>
                          <a:effectLst/>
                          <a:latin typeface="Perpetua" panose="02020502060401020303" pitchFamily="18" charset="77"/>
                          <a:ea typeface="+mn-ea"/>
                          <a:cs typeface="+mn-cs"/>
                        </a:rPr>
                        <a:t>The /l/ or /əl/ sound spelt –le at the end of words</a:t>
                      </a:r>
                    </a:p>
                    <a:p>
                      <a:pPr marL="133350" indent="-133350" rtl="0" fontAlgn="t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GB" sz="1350" b="0" i="0" kern="1200" dirty="0">
                          <a:solidFill>
                            <a:schemeClr val="tx1"/>
                          </a:solidFill>
                          <a:effectLst/>
                          <a:latin typeface="Perpetua" panose="02020502060401020303" pitchFamily="18" charset="77"/>
                          <a:ea typeface="+mn-ea"/>
                          <a:cs typeface="+mn-cs"/>
                        </a:rPr>
                        <a:t>The /l/ or /əl/ sound spelt –el at the end of words</a:t>
                      </a:r>
                    </a:p>
                    <a:p>
                      <a:pPr marL="133350" indent="-133350" rtl="0" fontAlgn="t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GB" sz="1350" b="0" i="0" kern="1200" dirty="0">
                          <a:solidFill>
                            <a:schemeClr val="tx1"/>
                          </a:solidFill>
                          <a:effectLst/>
                          <a:latin typeface="Perpetua" panose="02020502060401020303" pitchFamily="18" charset="77"/>
                          <a:ea typeface="+mn-ea"/>
                          <a:cs typeface="+mn-cs"/>
                        </a:rPr>
                        <a:t>The /l/ or /əl/ sound spelt –al at the end of words</a:t>
                      </a:r>
                    </a:p>
                    <a:p>
                      <a:pPr marL="133350" indent="-133350" rtl="0" fontAlgn="t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GB" sz="1350" b="0" i="0" kern="1200" dirty="0">
                          <a:solidFill>
                            <a:schemeClr val="tx1"/>
                          </a:solidFill>
                          <a:effectLst/>
                          <a:latin typeface="Perpetua" panose="02020502060401020303" pitchFamily="18" charset="77"/>
                          <a:ea typeface="+mn-ea"/>
                          <a:cs typeface="+mn-cs"/>
                        </a:rPr>
                        <a:t>Words ending –il </a:t>
                      </a:r>
                    </a:p>
                    <a:p>
                      <a:pPr marL="133350" indent="-133350" rtl="0" fontAlgn="t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GB" sz="1350" b="0" i="0" kern="1200" dirty="0">
                          <a:solidFill>
                            <a:schemeClr val="tx1"/>
                          </a:solidFill>
                          <a:effectLst/>
                          <a:latin typeface="Perpetua" panose="02020502060401020303" pitchFamily="18" charset="77"/>
                          <a:ea typeface="+mn-ea"/>
                          <a:cs typeface="+mn-cs"/>
                        </a:rPr>
                        <a:t>The /ɔ:/ sound spelt a before l and ll</a:t>
                      </a:r>
                    </a:p>
                    <a:p>
                      <a:pPr marL="133350" indent="-133350" rtl="0" fontAlgn="t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GB" sz="1350" b="0" i="0" kern="1200" dirty="0">
                          <a:solidFill>
                            <a:schemeClr val="tx1"/>
                          </a:solidFill>
                          <a:effectLst/>
                          <a:latin typeface="Perpetua" panose="02020502060401020303" pitchFamily="18" charset="77"/>
                          <a:ea typeface="+mn-ea"/>
                          <a:cs typeface="+mn-cs"/>
                        </a:rPr>
                        <a:t>The /ʌ/ sound spelt o</a:t>
                      </a:r>
                    </a:p>
                    <a:p>
                      <a:pPr marL="133350" indent="-133350" rtl="0" fontAlgn="t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GB" sz="1350" b="0" i="0" kern="1200" dirty="0">
                          <a:solidFill>
                            <a:schemeClr val="tx1"/>
                          </a:solidFill>
                          <a:effectLst/>
                          <a:latin typeface="Perpetua" panose="02020502060401020303" pitchFamily="18" charset="77"/>
                          <a:ea typeface="+mn-ea"/>
                          <a:cs typeface="+mn-cs"/>
                        </a:rPr>
                        <a:t>The /i:/ sound spelt –ey</a:t>
                      </a:r>
                    </a:p>
                    <a:p>
                      <a:pPr marL="133350" indent="-133350" rtl="0" fontAlgn="t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GB" sz="1350" b="0" i="0" kern="1200" dirty="0">
                          <a:solidFill>
                            <a:schemeClr val="tx1"/>
                          </a:solidFill>
                          <a:effectLst/>
                          <a:latin typeface="Perpetua" panose="02020502060401020303" pitchFamily="18" charset="77"/>
                          <a:ea typeface="+mn-ea"/>
                          <a:cs typeface="+mn-cs"/>
                        </a:rPr>
                        <a:t>The /ɒ/ sound spelt a after w and qu</a:t>
                      </a:r>
                    </a:p>
                    <a:p>
                      <a:pPr marL="133350" indent="-133350" rtl="0" fontAlgn="t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GB" sz="1350" b="0" i="0" kern="1200" dirty="0">
                          <a:solidFill>
                            <a:schemeClr val="tx1"/>
                          </a:solidFill>
                          <a:effectLst/>
                          <a:latin typeface="Perpetua" panose="02020502060401020303" pitchFamily="18" charset="77"/>
                          <a:ea typeface="+mn-ea"/>
                          <a:cs typeface="+mn-cs"/>
                        </a:rPr>
                        <a:t>The /ɜ:/ sound spelt or after w</a:t>
                      </a:r>
                    </a:p>
                    <a:p>
                      <a:pPr marL="133350" indent="-133350" rtl="0" fontAlgn="t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GB" sz="1350" b="0" i="0" kern="1200" dirty="0">
                          <a:solidFill>
                            <a:schemeClr val="tx1"/>
                          </a:solidFill>
                          <a:effectLst/>
                          <a:latin typeface="Perpetua" panose="02020502060401020303" pitchFamily="18" charset="77"/>
                          <a:ea typeface="+mn-ea"/>
                          <a:cs typeface="+mn-cs"/>
                        </a:rPr>
                        <a:t>The /ɔ:/ sound spelt ar after w</a:t>
                      </a:r>
                    </a:p>
                    <a:p>
                      <a:pPr marL="133350" indent="-133350" rtl="0" fontAlgn="t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GB" sz="1350" b="0" i="0" kern="1200" dirty="0">
                          <a:solidFill>
                            <a:schemeClr val="tx1"/>
                          </a:solidFill>
                          <a:effectLst/>
                          <a:latin typeface="Perpetua" panose="02020502060401020303" pitchFamily="18" charset="77"/>
                          <a:ea typeface="+mn-ea"/>
                          <a:cs typeface="+mn-cs"/>
                        </a:rPr>
                        <a:t>The /ʒ/ sound spelt s</a:t>
                      </a:r>
                    </a:p>
                    <a:p>
                      <a:pPr marL="133350" indent="-133350" rtl="0" fontAlgn="t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GB" sz="1350" b="0" i="0" kern="1200" dirty="0">
                          <a:solidFill>
                            <a:schemeClr val="tx1"/>
                          </a:solidFill>
                          <a:effectLst/>
                          <a:latin typeface="Perpetua" panose="02020502060401020303" pitchFamily="18" charset="77"/>
                          <a:ea typeface="+mn-ea"/>
                          <a:cs typeface="+mn-cs"/>
                        </a:rPr>
                        <a:t>The /aɪ/ sound spelt –y at the end of words</a:t>
                      </a:r>
                    </a:p>
                    <a:p>
                      <a:pPr rtl="0" fontAlgn="t"/>
                      <a:endParaRPr lang="en-GB" sz="1350" b="0" i="0" kern="1200" dirty="0">
                        <a:solidFill>
                          <a:schemeClr val="tx1"/>
                        </a:solidFill>
                        <a:effectLst/>
                        <a:latin typeface="Perpetua" panose="02020502060401020303" pitchFamily="18" charset="77"/>
                        <a:ea typeface="+mn-ea"/>
                        <a:cs typeface="+mn-cs"/>
                      </a:endParaRPr>
                    </a:p>
                  </a:txBody>
                  <a:tcPr marL="48183" marR="48183" marT="48183" marB="48183"/>
                </a:tc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r>
                        <a:rPr lang="en-GB" sz="1350" b="0" i="0" kern="1200" dirty="0">
                          <a:solidFill>
                            <a:schemeClr val="tx1"/>
                          </a:solidFill>
                          <a:effectLst/>
                          <a:latin typeface="Perpetua" panose="02020502060401020303" pitchFamily="18" charset="77"/>
                          <a:ea typeface="+mn-ea"/>
                          <a:cs typeface="+mn-cs"/>
                        </a:rPr>
                        <a:t>Adding –es to nouns and verbs ending in –y</a:t>
                      </a:r>
                    </a:p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endParaRPr lang="en-GB" sz="1350" b="0" i="0" kern="1200" dirty="0">
                        <a:solidFill>
                          <a:schemeClr val="tx1"/>
                        </a:solidFill>
                        <a:effectLst/>
                        <a:latin typeface="Perpetua" panose="02020502060401020303" pitchFamily="18" charset="77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r>
                        <a:rPr lang="en-GB" sz="1350" b="0" i="0" kern="1200" dirty="0">
                          <a:solidFill>
                            <a:schemeClr val="tx1"/>
                          </a:solidFill>
                          <a:effectLst/>
                          <a:latin typeface="Perpetua" panose="02020502060401020303" pitchFamily="18" charset="77"/>
                          <a:ea typeface="+mn-ea"/>
                          <a:cs typeface="+mn-cs"/>
                        </a:rPr>
                        <a:t>Adding –ed, –ing, –er and –est to a root word ending in –y with a consonant before it</a:t>
                      </a:r>
                    </a:p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endParaRPr lang="en-GB" sz="1350" b="0" i="0" kern="1200" dirty="0">
                        <a:solidFill>
                          <a:schemeClr val="tx1"/>
                        </a:solidFill>
                        <a:effectLst/>
                        <a:latin typeface="Perpetua" panose="02020502060401020303" pitchFamily="18" charset="77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r>
                        <a:rPr lang="en-GB" sz="1350" b="0" i="0" kern="1200" dirty="0">
                          <a:solidFill>
                            <a:schemeClr val="tx1"/>
                          </a:solidFill>
                          <a:effectLst/>
                          <a:latin typeface="Perpetua" panose="02020502060401020303" pitchFamily="18" charset="77"/>
                          <a:ea typeface="+mn-ea"/>
                          <a:cs typeface="+mn-cs"/>
                        </a:rPr>
                        <a:t>Adding the endings –ing, –ed, –er, –est and –y to words ending in –e with a consonant before it</a:t>
                      </a:r>
                    </a:p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endParaRPr lang="en-GB" sz="1350" b="0" i="0" u="none" strike="noStrike" kern="1200" cap="none" dirty="0">
                        <a:solidFill>
                          <a:schemeClr val="tx1"/>
                        </a:solidFill>
                        <a:effectLst/>
                        <a:latin typeface="Perpetua" panose="02020502060401020303" pitchFamily="18" charset="77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r>
                        <a:rPr lang="en-GB" sz="1350" b="0" i="0" kern="1200" dirty="0">
                          <a:solidFill>
                            <a:schemeClr val="tx1"/>
                          </a:solidFill>
                          <a:effectLst/>
                          <a:latin typeface="Perpetua" panose="02020502060401020303" pitchFamily="18" charset="77"/>
                          <a:ea typeface="+mn-ea"/>
                          <a:cs typeface="+mn-cs"/>
                        </a:rPr>
                        <a:t>Adding –ing, –ed, –er, –est and –y to words of one syllable ending in a single consonant letter after a single vowel letter</a:t>
                      </a:r>
                    </a:p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endParaRPr lang="en-GB" sz="1350" b="0" i="0" u="none" strike="noStrike" kern="1200" cap="none" dirty="0">
                        <a:solidFill>
                          <a:schemeClr val="tx1"/>
                        </a:solidFill>
                        <a:effectLst/>
                        <a:latin typeface="Perpetua" panose="02020502060401020303" pitchFamily="18" charset="77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r>
                        <a:rPr lang="en-GB" sz="1350" b="0" i="0" kern="1200" dirty="0">
                          <a:solidFill>
                            <a:schemeClr val="tx1"/>
                          </a:solidFill>
                          <a:effectLst/>
                          <a:latin typeface="Perpetua" panose="02020502060401020303" pitchFamily="18" charset="77"/>
                          <a:ea typeface="+mn-ea"/>
                          <a:cs typeface="+mn-cs"/>
                        </a:rPr>
                        <a:t>add suffixes to spell longer words, including–ment, –ness, –ful , –less, –ly</a:t>
                      </a:r>
                      <a:endParaRPr lang="en-GB" sz="1350" b="0" i="0" u="none" strike="noStrike" kern="1200" cap="none" dirty="0">
                        <a:solidFill>
                          <a:schemeClr val="tx1"/>
                        </a:solidFill>
                        <a:effectLst/>
                        <a:latin typeface="Perpetua" panose="02020502060401020303" pitchFamily="18" charset="77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endParaRPr lang="en-GB" sz="1350" b="0" i="0" u="none" strike="noStrike" kern="1200" cap="none" dirty="0">
                        <a:solidFill>
                          <a:schemeClr val="tx1"/>
                        </a:solidFill>
                        <a:effectLst/>
                        <a:latin typeface="Perpetua" panose="02020502060401020303" pitchFamily="18" charset="77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r>
                        <a:rPr lang="en-GB" sz="1350" b="0" i="0" kern="1200" dirty="0">
                          <a:solidFill>
                            <a:srgbClr val="FF0000"/>
                          </a:solidFill>
                          <a:effectLst/>
                          <a:latin typeface="Perpetua" panose="02020502060401020303" pitchFamily="18" charset="77"/>
                          <a:ea typeface="+mn-ea"/>
                          <a:cs typeface="+mn-cs"/>
                        </a:rPr>
                        <a:t>Words ending in –tion</a:t>
                      </a:r>
                      <a:endParaRPr lang="en-GB" sz="1350" b="0" i="0" u="none" strike="noStrike" kern="1200" cap="none" dirty="0">
                        <a:solidFill>
                          <a:schemeClr val="tx1"/>
                        </a:solidFill>
                        <a:effectLst/>
                        <a:latin typeface="Perpetua" panose="02020502060401020303" pitchFamily="18" charset="77"/>
                        <a:ea typeface="+mn-ea"/>
                        <a:cs typeface="+mn-cs"/>
                      </a:endParaRPr>
                    </a:p>
                  </a:txBody>
                  <a:tcPr marL="48183" marR="48183" marT="48183" marB="48183"/>
                </a:tc>
                <a:extLst>
                  <a:ext uri="{0D108BD9-81ED-4DB2-BD59-A6C34878D82A}">
                    <a16:rowId xmlns:a16="http://schemas.microsoft.com/office/drawing/2014/main" val="25462943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315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80">
            <a:extLst>
              <a:ext uri="{FF2B5EF4-FFF2-40B4-BE49-F238E27FC236}">
                <a16:creationId xmlns:a16="http://schemas.microsoft.com/office/drawing/2014/main" id="{0E830057-F4EE-412A-8526-36BE1CE18C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900" y="342900"/>
            <a:ext cx="2777490" cy="7124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BAAEBA82-E2D4-4653-AEE3-E95B330DDA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31610" y="340232"/>
            <a:ext cx="2777490" cy="7391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2386509E-DAF8-4DA0-B09B-FA3FB341C2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81372" y="342900"/>
            <a:ext cx="2777490" cy="6858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44E11946-6976-4B44-971A-07BFBE9544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900" y="2314323"/>
            <a:ext cx="8447150" cy="2478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89" name="Rectangle 88">
            <a:extLst>
              <a:ext uri="{FF2B5EF4-FFF2-40B4-BE49-F238E27FC236}">
                <a16:creationId xmlns:a16="http://schemas.microsoft.com/office/drawing/2014/main" id="{367DA501-B484-4B3B-8460-067A48E694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2925"/>
            <a:ext cx="9144000" cy="46005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D293E637-8037-47F5-B2D4-DFA12C8716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81372" y="342900"/>
            <a:ext cx="2777490" cy="6858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31DDA05-5F2E-C244-B4B5-CC3F4B9BE519}"/>
              </a:ext>
            </a:extLst>
          </p:cNvPr>
          <p:cNvSpPr/>
          <p:nvPr/>
        </p:nvSpPr>
        <p:spPr>
          <a:xfrm>
            <a:off x="311700" y="-60980"/>
            <a:ext cx="53452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chemeClr val="tx2"/>
                </a:solidFill>
                <a:latin typeface="Perpetua" panose="02020502060401020303" pitchFamily="18" charset="77"/>
              </a:rPr>
              <a:t>Common Teacher Misconceptions</a:t>
            </a:r>
            <a:endParaRPr lang="en-US" sz="2400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5035D4F-D306-364C-B42B-35C99BBD5D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4828926"/>
              </p:ext>
            </p:extLst>
          </p:nvPr>
        </p:nvGraphicFramePr>
        <p:xfrm>
          <a:off x="138746" y="568118"/>
          <a:ext cx="8839457" cy="3912442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255067">
                  <a:extLst>
                    <a:ext uri="{9D8B030D-6E8A-4147-A177-3AD203B41FA5}">
                      <a16:colId xmlns:a16="http://schemas.microsoft.com/office/drawing/2014/main" val="3453503131"/>
                    </a:ext>
                  </a:extLst>
                </a:gridCol>
                <a:gridCol w="3992003">
                  <a:extLst>
                    <a:ext uri="{9D8B030D-6E8A-4147-A177-3AD203B41FA5}">
                      <a16:colId xmlns:a16="http://schemas.microsoft.com/office/drawing/2014/main" val="423455715"/>
                    </a:ext>
                  </a:extLst>
                </a:gridCol>
                <a:gridCol w="3592387">
                  <a:extLst>
                    <a:ext uri="{9D8B030D-6E8A-4147-A177-3AD203B41FA5}">
                      <a16:colId xmlns:a16="http://schemas.microsoft.com/office/drawing/2014/main" val="1334326789"/>
                    </a:ext>
                  </a:extLst>
                </a:gridCol>
              </a:tblGrid>
              <a:tr h="337902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800" b="1" u="none" strike="noStrike" cap="none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erpetua" panose="02020502060401020303" pitchFamily="18" charset="77"/>
                        </a:rPr>
                        <a:t>Year Group</a:t>
                      </a:r>
                      <a:endParaRPr sz="1800" b="1" u="none" strike="noStrike" cap="none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Perpetua" panose="02020502060401020303" pitchFamily="18" charset="77"/>
                      </a:endParaRPr>
                    </a:p>
                  </a:txBody>
                  <a:tcPr marL="48183" marR="48183" marT="48183" marB="48183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800" b="1" u="none" strike="noStrike" cap="none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erpetua" panose="02020502060401020303" pitchFamily="18" charset="77"/>
                        </a:rPr>
                        <a:t>GPC’s</a:t>
                      </a:r>
                      <a:endParaRPr sz="1800" b="1" u="none" strike="noStrike" cap="none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Perpetua" panose="02020502060401020303" pitchFamily="18" charset="77"/>
                      </a:endParaRPr>
                    </a:p>
                  </a:txBody>
                  <a:tcPr marL="48183" marR="48183" marT="48183" marB="48183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800" b="1" u="none" strike="noStrike" cap="none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erpetua" panose="02020502060401020303" pitchFamily="18" charset="77"/>
                        </a:rPr>
                        <a:t>Morphology</a:t>
                      </a:r>
                    </a:p>
                  </a:txBody>
                  <a:tcPr marL="48183" marR="48183" marT="48183" marB="48183"/>
                </a:tc>
                <a:extLst>
                  <a:ext uri="{0D108BD9-81ED-4DB2-BD59-A6C34878D82A}">
                    <a16:rowId xmlns:a16="http://schemas.microsoft.com/office/drawing/2014/main" val="3926411508"/>
                  </a:ext>
                </a:extLst>
              </a:tr>
              <a:tr h="354175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800" b="1" u="none" strike="noStrike" cap="none" dirty="0">
                          <a:solidFill>
                            <a:schemeClr val="accent2"/>
                          </a:solidFill>
                          <a:latin typeface="Perpetua" panose="02020502060401020303" pitchFamily="18" charset="77"/>
                        </a:rPr>
                        <a:t>Years 3 &amp; 4</a:t>
                      </a:r>
                      <a:endParaRPr sz="1800" b="1" u="none" strike="noStrike" cap="none" dirty="0">
                        <a:solidFill>
                          <a:schemeClr val="accent2"/>
                        </a:solidFill>
                        <a:latin typeface="Perpetua" panose="02020502060401020303" pitchFamily="18" charset="77"/>
                      </a:endParaRPr>
                    </a:p>
                  </a:txBody>
                  <a:tcPr marL="48183" marR="48183" marT="48183" marB="48183"/>
                </a:tc>
                <a:tc>
                  <a:txBody>
                    <a:bodyPr/>
                    <a:lstStyle/>
                    <a:p>
                      <a:pPr marL="133350" indent="-133350" rtl="0" fontAlgn="t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GB" sz="1600" b="0" i="0" kern="1200" dirty="0">
                          <a:solidFill>
                            <a:schemeClr val="tx1"/>
                          </a:solidFill>
                          <a:effectLst/>
                          <a:latin typeface="Perpetua" panose="02020502060401020303" pitchFamily="18" charset="77"/>
                          <a:ea typeface="+mn-ea"/>
                          <a:cs typeface="+mn-cs"/>
                        </a:rPr>
                        <a:t>Words with the /s/ sound spelt sc (Latin in origin)</a:t>
                      </a:r>
                    </a:p>
                    <a:p>
                      <a:pPr marL="133350" indent="-133350" rtl="0" fontAlgn="t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GB" sz="1600" b="0" i="0" kern="1200" dirty="0">
                          <a:solidFill>
                            <a:schemeClr val="tx1"/>
                          </a:solidFill>
                          <a:effectLst/>
                          <a:latin typeface="Perpetua" panose="02020502060401020303" pitchFamily="18" charset="77"/>
                          <a:ea typeface="+mn-ea"/>
                          <a:cs typeface="+mn-cs"/>
                        </a:rPr>
                        <a:t>The /ʌ/ sound spelt ou</a:t>
                      </a:r>
                    </a:p>
                    <a:p>
                      <a:pPr marL="133350" indent="-133350" rtl="0" fontAlgn="t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GB" sz="1600" b="0" i="0" kern="1200" dirty="0">
                          <a:solidFill>
                            <a:schemeClr val="tx1"/>
                          </a:solidFill>
                          <a:effectLst/>
                          <a:latin typeface="Perpetua" panose="02020502060401020303" pitchFamily="18" charset="77"/>
                          <a:ea typeface="+mn-ea"/>
                          <a:cs typeface="+mn-cs"/>
                        </a:rPr>
                        <a:t>Words with endings sounding like /ʒə/ or /tʃə/</a:t>
                      </a:r>
                    </a:p>
                    <a:p>
                      <a:pPr marL="133350" indent="-133350" rtl="0" fontAlgn="t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GB" sz="1600" b="0" i="0" kern="1200" dirty="0">
                          <a:solidFill>
                            <a:schemeClr val="tx1"/>
                          </a:solidFill>
                          <a:effectLst/>
                          <a:latin typeface="Perpetua" panose="02020502060401020303" pitchFamily="18" charset="77"/>
                          <a:ea typeface="+mn-ea"/>
                          <a:cs typeface="+mn-cs"/>
                        </a:rPr>
                        <a:t>Words with the /ʃ/ sound spelt ch (mostly French in origin)</a:t>
                      </a:r>
                    </a:p>
                    <a:p>
                      <a:pPr marL="133350" indent="-133350" rtl="0" fontAlgn="t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GB" sz="1600" b="0" i="0" kern="1200" dirty="0">
                          <a:solidFill>
                            <a:schemeClr val="tx1"/>
                          </a:solidFill>
                          <a:effectLst/>
                          <a:latin typeface="Perpetua" panose="02020502060401020303" pitchFamily="18" charset="77"/>
                          <a:ea typeface="+mn-ea"/>
                          <a:cs typeface="+mn-cs"/>
                        </a:rPr>
                        <a:t>Words ending with the /g/ sound spelt – gue and the /k/ sound spelt –que (French in origin)</a:t>
                      </a:r>
                    </a:p>
                    <a:p>
                      <a:pPr marL="133350" indent="-133350" rtl="0" fontAlgn="t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GB" sz="1600" b="0" i="0" kern="1200" dirty="0">
                          <a:solidFill>
                            <a:schemeClr val="tx1"/>
                          </a:solidFill>
                          <a:effectLst/>
                          <a:latin typeface="Perpetua" panose="02020502060401020303" pitchFamily="18" charset="77"/>
                          <a:ea typeface="+mn-ea"/>
                          <a:cs typeface="+mn-cs"/>
                        </a:rPr>
                        <a:t>Words with the /eɪ/ sound spelt ei, eigh, or ey</a:t>
                      </a:r>
                    </a:p>
                    <a:p>
                      <a:pPr marL="133350" indent="-133350" rtl="0" fontAlgn="t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GB" sz="1600" b="0" i="0" kern="1200" dirty="0">
                          <a:solidFill>
                            <a:schemeClr val="tx1"/>
                          </a:solidFill>
                          <a:effectLst/>
                          <a:latin typeface="Perpetua" panose="02020502060401020303" pitchFamily="18" charset="77"/>
                          <a:ea typeface="+mn-ea"/>
                          <a:cs typeface="+mn-cs"/>
                        </a:rPr>
                        <a:t>The /ɪ/ sound spelt y elsewhere than at the end of words</a:t>
                      </a:r>
                    </a:p>
                    <a:p>
                      <a:pPr marL="133350" indent="-133350" rtl="0" fontAlgn="t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GB" sz="1600" b="0" i="0" kern="1200" dirty="0">
                          <a:solidFill>
                            <a:schemeClr val="tx1"/>
                          </a:solidFill>
                          <a:effectLst/>
                          <a:latin typeface="Perpetua" panose="02020502060401020303" pitchFamily="18" charset="77"/>
                          <a:ea typeface="+mn-ea"/>
                          <a:cs typeface="+mn-cs"/>
                        </a:rPr>
                        <a:t>Words with the /k/ sound spelt ch (Greek in origin)</a:t>
                      </a:r>
                    </a:p>
                    <a:p>
                      <a:pPr rtl="0" fontAlgn="t"/>
                      <a:endParaRPr lang="en-GB" sz="1600" b="0" i="0" kern="1200" dirty="0">
                        <a:solidFill>
                          <a:schemeClr val="tx1"/>
                        </a:solidFill>
                        <a:effectLst/>
                        <a:latin typeface="Perpetua" panose="02020502060401020303" pitchFamily="18" charset="77"/>
                        <a:ea typeface="+mn-ea"/>
                        <a:cs typeface="+mn-cs"/>
                      </a:endParaRPr>
                    </a:p>
                  </a:txBody>
                  <a:tcPr marL="48183" marR="48183" marT="48183" marB="48183"/>
                </a:tc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r>
                        <a:rPr lang="en-GB" sz="1600" b="0" i="0" kern="1200" dirty="0">
                          <a:solidFill>
                            <a:schemeClr val="tx1"/>
                          </a:solidFill>
                          <a:effectLst/>
                          <a:latin typeface="Perpetua" panose="02020502060401020303" pitchFamily="18" charset="77"/>
                          <a:ea typeface="+mn-ea"/>
                          <a:cs typeface="+mn-cs"/>
                        </a:rPr>
                        <a:t>Adding suffixes beginning with vowel letters to words of more than one syllable</a:t>
                      </a:r>
                    </a:p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endParaRPr lang="en-GB" sz="1600" b="0" i="0" kern="1200" dirty="0">
                        <a:solidFill>
                          <a:schemeClr val="tx1"/>
                        </a:solidFill>
                        <a:effectLst/>
                        <a:latin typeface="Perpetua" panose="02020502060401020303" pitchFamily="18" charset="77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r>
                        <a:rPr lang="en-GB" sz="1600" b="0" i="0" kern="1200" dirty="0">
                          <a:solidFill>
                            <a:schemeClr val="tx1"/>
                          </a:solidFill>
                          <a:effectLst/>
                          <a:latin typeface="Perpetua" panose="02020502060401020303" pitchFamily="18" charset="77"/>
                          <a:ea typeface="+mn-ea"/>
                          <a:cs typeface="+mn-cs"/>
                        </a:rPr>
                        <a:t>The suffix –ly</a:t>
                      </a:r>
                    </a:p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endParaRPr lang="en-GB" sz="1600" b="0" i="0" kern="1200" dirty="0">
                        <a:solidFill>
                          <a:srgbClr val="FF0000"/>
                        </a:solidFill>
                        <a:effectLst/>
                        <a:latin typeface="Perpetua" panose="02020502060401020303" pitchFamily="18" charset="77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r>
                        <a:rPr lang="en-GB" sz="1600" b="0" i="0" kern="1200" dirty="0">
                          <a:solidFill>
                            <a:srgbClr val="FF0000"/>
                          </a:solidFill>
                          <a:effectLst/>
                          <a:latin typeface="Perpetua" panose="02020502060401020303" pitchFamily="18" charset="77"/>
                          <a:ea typeface="+mn-ea"/>
                          <a:cs typeface="+mn-cs"/>
                        </a:rPr>
                        <a:t>More prefixes: un, dis, mis, il, im, in, ir, re, sub, inter, super, anti, auto</a:t>
                      </a:r>
                    </a:p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endParaRPr lang="en-GB" sz="1600" b="0" i="0" kern="1200" dirty="0">
                        <a:solidFill>
                          <a:schemeClr val="tx1"/>
                        </a:solidFill>
                        <a:effectLst/>
                        <a:latin typeface="Perpetua" panose="02020502060401020303" pitchFamily="18" charset="77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r>
                        <a:rPr lang="en-GB" sz="1600" b="0" i="0" kern="1200" dirty="0">
                          <a:solidFill>
                            <a:srgbClr val="FF0000"/>
                          </a:solidFill>
                          <a:effectLst/>
                          <a:latin typeface="Perpetua" panose="02020502060401020303" pitchFamily="18" charset="77"/>
                          <a:ea typeface="+mn-ea"/>
                          <a:cs typeface="+mn-cs"/>
                        </a:rPr>
                        <a:t>The suffix –ation</a:t>
                      </a:r>
                    </a:p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endParaRPr lang="en-GB" sz="1600" b="0" i="0" kern="1200" dirty="0">
                        <a:solidFill>
                          <a:srgbClr val="FF0000"/>
                        </a:solidFill>
                        <a:effectLst/>
                        <a:latin typeface="Perpetua" panose="02020502060401020303" pitchFamily="18" charset="77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r>
                        <a:rPr lang="en-GB" sz="1600" b="0" i="0" kern="1200" dirty="0">
                          <a:solidFill>
                            <a:srgbClr val="FF0000"/>
                          </a:solidFill>
                          <a:effectLst/>
                          <a:latin typeface="Perpetua" panose="02020502060401020303" pitchFamily="18" charset="77"/>
                          <a:ea typeface="+mn-ea"/>
                          <a:cs typeface="+mn-cs"/>
                        </a:rPr>
                        <a:t>Endings which sound like /ʃən/, spelt –tion, –sion, –ssion, –cian</a:t>
                      </a:r>
                    </a:p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endParaRPr lang="en-GB" sz="1600" b="0" i="0" u="none" strike="noStrike" kern="1200" cap="none" dirty="0">
                        <a:solidFill>
                          <a:srgbClr val="FF0000"/>
                        </a:solidFill>
                        <a:effectLst/>
                        <a:latin typeface="Perpetua" panose="02020502060401020303" pitchFamily="18" charset="77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r>
                        <a:rPr lang="en-GB" sz="1600" b="0" i="0" kern="1200" dirty="0">
                          <a:solidFill>
                            <a:srgbClr val="FF0000"/>
                          </a:solidFill>
                          <a:effectLst/>
                          <a:latin typeface="Perpetua" panose="02020502060401020303" pitchFamily="18" charset="77"/>
                          <a:ea typeface="+mn-ea"/>
                          <a:cs typeface="+mn-cs"/>
                        </a:rPr>
                        <a:t>The suffix –ous, our</a:t>
                      </a:r>
                      <a:endParaRPr lang="en-GB" sz="1600" b="0" i="0" u="none" strike="noStrike" kern="1200" cap="none" dirty="0">
                        <a:solidFill>
                          <a:srgbClr val="FF0000"/>
                        </a:solidFill>
                        <a:effectLst/>
                        <a:latin typeface="Perpetua" panose="02020502060401020303" pitchFamily="18" charset="77"/>
                        <a:ea typeface="+mn-ea"/>
                        <a:cs typeface="+mn-cs"/>
                      </a:endParaRPr>
                    </a:p>
                  </a:txBody>
                  <a:tcPr marL="48183" marR="48183" marT="48183" marB="48183"/>
                </a:tc>
                <a:extLst>
                  <a:ext uri="{0D108BD9-81ED-4DB2-BD59-A6C34878D82A}">
                    <a16:rowId xmlns:a16="http://schemas.microsoft.com/office/drawing/2014/main" val="25462943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4851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80">
            <a:extLst>
              <a:ext uri="{FF2B5EF4-FFF2-40B4-BE49-F238E27FC236}">
                <a16:creationId xmlns:a16="http://schemas.microsoft.com/office/drawing/2014/main" id="{0E830057-F4EE-412A-8526-36BE1CE18C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900" y="342900"/>
            <a:ext cx="2777490" cy="7124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BAAEBA82-E2D4-4653-AEE3-E95B330DDA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31610" y="340232"/>
            <a:ext cx="2777490" cy="7391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2386509E-DAF8-4DA0-B09B-FA3FB341C2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81372" y="342900"/>
            <a:ext cx="2777490" cy="6858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44E11946-6976-4B44-971A-07BFBE9544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900" y="2314323"/>
            <a:ext cx="8447150" cy="2478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89" name="Rectangle 88">
            <a:extLst>
              <a:ext uri="{FF2B5EF4-FFF2-40B4-BE49-F238E27FC236}">
                <a16:creationId xmlns:a16="http://schemas.microsoft.com/office/drawing/2014/main" id="{367DA501-B484-4B3B-8460-067A48E694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2925"/>
            <a:ext cx="9144000" cy="46005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D293E637-8037-47F5-B2D4-DFA12C8716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81372" y="342900"/>
            <a:ext cx="2777490" cy="6858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31DDA05-5F2E-C244-B4B5-CC3F4B9BE519}"/>
              </a:ext>
            </a:extLst>
          </p:cNvPr>
          <p:cNvSpPr/>
          <p:nvPr/>
        </p:nvSpPr>
        <p:spPr>
          <a:xfrm>
            <a:off x="311700" y="-60980"/>
            <a:ext cx="53452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chemeClr val="tx2"/>
                </a:solidFill>
                <a:latin typeface="Perpetua" panose="02020502060401020303" pitchFamily="18" charset="77"/>
              </a:rPr>
              <a:t>Common Teacher Misconceptions</a:t>
            </a:r>
            <a:endParaRPr lang="en-US" sz="2400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5035D4F-D306-364C-B42B-35C99BBD5D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2213188"/>
              </p:ext>
            </p:extLst>
          </p:nvPr>
        </p:nvGraphicFramePr>
        <p:xfrm>
          <a:off x="138747" y="411480"/>
          <a:ext cx="8670354" cy="3882701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231057">
                  <a:extLst>
                    <a:ext uri="{9D8B030D-6E8A-4147-A177-3AD203B41FA5}">
                      <a16:colId xmlns:a16="http://schemas.microsoft.com/office/drawing/2014/main" val="3453503131"/>
                    </a:ext>
                  </a:extLst>
                </a:gridCol>
                <a:gridCol w="3862509">
                  <a:extLst>
                    <a:ext uri="{9D8B030D-6E8A-4147-A177-3AD203B41FA5}">
                      <a16:colId xmlns:a16="http://schemas.microsoft.com/office/drawing/2014/main" val="423455715"/>
                    </a:ext>
                  </a:extLst>
                </a:gridCol>
                <a:gridCol w="3576788">
                  <a:extLst>
                    <a:ext uri="{9D8B030D-6E8A-4147-A177-3AD203B41FA5}">
                      <a16:colId xmlns:a16="http://schemas.microsoft.com/office/drawing/2014/main" val="1334326789"/>
                    </a:ext>
                  </a:extLst>
                </a:gridCol>
              </a:tblGrid>
              <a:tr h="372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800" b="1" u="none" strike="noStrike" cap="none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erpetua" panose="02020502060401020303" pitchFamily="18" charset="77"/>
                        </a:rPr>
                        <a:t>Year Group</a:t>
                      </a:r>
                      <a:endParaRPr sz="1800" b="1" u="none" strike="noStrike" cap="none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Perpetua" panose="02020502060401020303" pitchFamily="18" charset="77"/>
                      </a:endParaRPr>
                    </a:p>
                  </a:txBody>
                  <a:tcPr marL="48183" marR="48183" marT="48183" marB="48183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800" b="1" u="none" strike="noStrike" cap="none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erpetua" panose="02020502060401020303" pitchFamily="18" charset="77"/>
                        </a:rPr>
                        <a:t>GPC’s</a:t>
                      </a:r>
                      <a:endParaRPr sz="1800" b="1" u="none" strike="noStrike" cap="none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Perpetua" panose="02020502060401020303" pitchFamily="18" charset="77"/>
                      </a:endParaRPr>
                    </a:p>
                  </a:txBody>
                  <a:tcPr marL="48183" marR="48183" marT="48183" marB="48183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800" b="1" u="none" strike="noStrike" cap="none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erpetua" panose="02020502060401020303" pitchFamily="18" charset="77"/>
                        </a:rPr>
                        <a:t>Morphology</a:t>
                      </a:r>
                    </a:p>
                  </a:txBody>
                  <a:tcPr marL="48183" marR="48183" marT="48183" marB="48183"/>
                </a:tc>
                <a:extLst>
                  <a:ext uri="{0D108BD9-81ED-4DB2-BD59-A6C34878D82A}">
                    <a16:rowId xmlns:a16="http://schemas.microsoft.com/office/drawing/2014/main" val="3926411508"/>
                  </a:ext>
                </a:extLst>
              </a:tr>
              <a:tr h="286499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800" b="1" u="none" strike="noStrike" cap="none" dirty="0">
                          <a:solidFill>
                            <a:schemeClr val="accent2"/>
                          </a:solidFill>
                          <a:latin typeface="Perpetua" panose="02020502060401020303" pitchFamily="18" charset="77"/>
                        </a:rPr>
                        <a:t>Years 5 &amp; 6</a:t>
                      </a:r>
                      <a:endParaRPr sz="1800" b="1" u="none" strike="noStrike" cap="none" dirty="0">
                        <a:solidFill>
                          <a:schemeClr val="accent2"/>
                        </a:solidFill>
                        <a:latin typeface="Perpetua" panose="02020502060401020303" pitchFamily="18" charset="77"/>
                      </a:endParaRPr>
                    </a:p>
                  </a:txBody>
                  <a:tcPr marL="48183" marR="48183" marT="48183" marB="48183"/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GB" sz="1600" b="0" i="0" kern="1200" dirty="0">
                          <a:solidFill>
                            <a:schemeClr val="tx1"/>
                          </a:solidFill>
                          <a:effectLst/>
                          <a:latin typeface="Perpetua" panose="02020502060401020303" pitchFamily="18" charset="77"/>
                          <a:ea typeface="+mn-ea"/>
                          <a:cs typeface="+mn-cs"/>
                        </a:rPr>
                        <a:t>Words containing the letter-string ough</a:t>
                      </a:r>
                      <a:endParaRPr lang="en-GB" sz="1600" b="0" i="0" kern="1200" dirty="0">
                        <a:solidFill>
                          <a:srgbClr val="FF0000"/>
                        </a:solidFill>
                        <a:effectLst/>
                        <a:latin typeface="Perpetua" panose="02020502060401020303" pitchFamily="18" charset="77"/>
                        <a:ea typeface="+mn-ea"/>
                        <a:cs typeface="+mn-cs"/>
                      </a:endParaRPr>
                    </a:p>
                    <a:p>
                      <a:pPr rtl="0" fontAlgn="t"/>
                      <a:endParaRPr lang="en-GB" sz="1600" b="0" i="0" kern="1200" dirty="0">
                        <a:solidFill>
                          <a:srgbClr val="FF0000"/>
                        </a:solidFill>
                        <a:effectLst/>
                        <a:latin typeface="Perpetua" panose="02020502060401020303" pitchFamily="18" charset="77"/>
                        <a:ea typeface="+mn-ea"/>
                        <a:cs typeface="+mn-cs"/>
                      </a:endParaRPr>
                    </a:p>
                    <a:p>
                      <a:pPr rtl="0" fontAlgn="t"/>
                      <a:r>
                        <a:rPr lang="en-GB" sz="1600" b="0" i="0" kern="1200" dirty="0">
                          <a:solidFill>
                            <a:srgbClr val="FF0000"/>
                          </a:solidFill>
                          <a:effectLst/>
                          <a:latin typeface="Perpetua" panose="02020502060401020303" pitchFamily="18" charset="77"/>
                          <a:ea typeface="+mn-ea"/>
                          <a:cs typeface="+mn-cs"/>
                        </a:rPr>
                        <a:t>spell some words with ‘silent’ letters [for example, knight, psalm, solemn]</a:t>
                      </a:r>
                    </a:p>
                  </a:txBody>
                  <a:tcPr marL="48183" marR="48183" marT="48183" marB="48183"/>
                </a:tc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r>
                        <a:rPr lang="en-GB" sz="1600" b="0" i="0" kern="1200" dirty="0">
                          <a:solidFill>
                            <a:srgbClr val="FF0000"/>
                          </a:solidFill>
                          <a:effectLst/>
                          <a:latin typeface="Perpetua" panose="02020502060401020303" pitchFamily="18" charset="77"/>
                          <a:ea typeface="+mn-ea"/>
                          <a:cs typeface="+mn-cs"/>
                        </a:rPr>
                        <a:t>Endings which sound like /ʃəs/ spelt –cious or –tious (actual suffix is ious)</a:t>
                      </a:r>
                    </a:p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endParaRPr lang="en-GB" sz="1600" b="0" i="0" u="none" strike="noStrike" kern="1200" cap="none" dirty="0">
                        <a:solidFill>
                          <a:srgbClr val="FF0000"/>
                        </a:solidFill>
                        <a:effectLst/>
                        <a:latin typeface="Perpetua" panose="02020502060401020303" pitchFamily="18" charset="77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r>
                        <a:rPr lang="en-GB" sz="1600" b="0" i="0" kern="1200" dirty="0">
                          <a:solidFill>
                            <a:srgbClr val="FF0000"/>
                          </a:solidFill>
                          <a:effectLst/>
                          <a:latin typeface="Perpetua" panose="02020502060401020303" pitchFamily="18" charset="77"/>
                          <a:ea typeface="+mn-ea"/>
                          <a:cs typeface="+mn-cs"/>
                        </a:rPr>
                        <a:t>Words ending in –ant, –ance/–ancy, –ent, –ence/–ency</a:t>
                      </a:r>
                    </a:p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endParaRPr lang="en-GB" sz="1600" b="0" i="0" u="none" strike="noStrike" kern="1200" cap="none" dirty="0">
                        <a:solidFill>
                          <a:srgbClr val="FF0000"/>
                        </a:solidFill>
                        <a:effectLst/>
                        <a:latin typeface="Perpetua" panose="02020502060401020303" pitchFamily="18" charset="77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r>
                        <a:rPr lang="en-GB" sz="1600" b="0" i="0" kern="1200" dirty="0">
                          <a:solidFill>
                            <a:srgbClr val="FF0000"/>
                          </a:solidFill>
                          <a:effectLst/>
                          <a:latin typeface="Perpetua" panose="02020502060401020303" pitchFamily="18" charset="77"/>
                          <a:ea typeface="+mn-ea"/>
                          <a:cs typeface="+mn-cs"/>
                        </a:rPr>
                        <a:t>Words ending in –able and –ible Words ending in –ably and –ibly</a:t>
                      </a:r>
                    </a:p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endParaRPr lang="en-GB" sz="1600" b="0" i="0" u="none" strike="noStrike" kern="1200" cap="none" dirty="0">
                        <a:solidFill>
                          <a:srgbClr val="FF0000"/>
                        </a:solidFill>
                        <a:effectLst/>
                        <a:latin typeface="Perpetua" panose="02020502060401020303" pitchFamily="18" charset="77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r>
                        <a:rPr lang="en-GB" sz="1600" b="0" i="0" kern="1200" dirty="0">
                          <a:solidFill>
                            <a:srgbClr val="FF0000"/>
                          </a:solidFill>
                          <a:effectLst/>
                          <a:latin typeface="Perpetua" panose="02020502060401020303" pitchFamily="18" charset="77"/>
                          <a:ea typeface="+mn-ea"/>
                          <a:cs typeface="+mn-cs"/>
                        </a:rPr>
                        <a:t>Adding suffixes beginning with vowel letters to words ending in –fer</a:t>
                      </a:r>
                    </a:p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endParaRPr lang="en-GB" sz="1600" b="0" i="0" kern="1200" dirty="0">
                        <a:solidFill>
                          <a:srgbClr val="FF0000"/>
                        </a:solidFill>
                        <a:effectLst/>
                        <a:latin typeface="Perpetua" panose="02020502060401020303" pitchFamily="18" charset="77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r>
                        <a:rPr lang="en-GB" sz="1600" b="0" i="0" kern="1200" dirty="0">
                          <a:solidFill>
                            <a:srgbClr val="FF0000"/>
                          </a:solidFill>
                          <a:effectLst/>
                          <a:latin typeface="Perpetua" panose="02020502060401020303" pitchFamily="18" charset="77"/>
                          <a:ea typeface="+mn-ea"/>
                          <a:cs typeface="+mn-cs"/>
                        </a:rPr>
                        <a:t>Endings which sound like /ʃəl/</a:t>
                      </a:r>
                    </a:p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endParaRPr lang="en-GB" sz="1600" b="0" i="0" kern="1200" dirty="0">
                        <a:solidFill>
                          <a:srgbClr val="FF0000"/>
                        </a:solidFill>
                        <a:effectLst/>
                        <a:latin typeface="Perpetua" panose="02020502060401020303" pitchFamily="18" charset="77"/>
                        <a:ea typeface="+mn-ea"/>
                        <a:cs typeface="+mn-cs"/>
                      </a:endParaRPr>
                    </a:p>
                  </a:txBody>
                  <a:tcPr marL="48183" marR="48183" marT="48183" marB="48183"/>
                </a:tc>
                <a:extLst>
                  <a:ext uri="{0D108BD9-81ED-4DB2-BD59-A6C34878D82A}">
                    <a16:rowId xmlns:a16="http://schemas.microsoft.com/office/drawing/2014/main" val="25462943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87247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Rectangle 124">
            <a:extLst>
              <a:ext uri="{FF2B5EF4-FFF2-40B4-BE49-F238E27FC236}">
                <a16:creationId xmlns:a16="http://schemas.microsoft.com/office/drawing/2014/main" id="{A94E9B77-A24A-4879-AC16-8DC930AD21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900" y="342900"/>
            <a:ext cx="2777490" cy="7124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4" name="Rectangle 126">
            <a:extLst>
              <a:ext uri="{FF2B5EF4-FFF2-40B4-BE49-F238E27FC236}">
                <a16:creationId xmlns:a16="http://schemas.microsoft.com/office/drawing/2014/main" id="{6CA37055-08E9-4FC6-909B-D66887E60F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31610" y="340232"/>
            <a:ext cx="2777490" cy="7391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5" name="Rectangle 128">
            <a:extLst>
              <a:ext uri="{FF2B5EF4-FFF2-40B4-BE49-F238E27FC236}">
                <a16:creationId xmlns:a16="http://schemas.microsoft.com/office/drawing/2014/main" id="{849C8B35-87B0-40F5-9664-9C29A0D36E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81372" y="342900"/>
            <a:ext cx="2777490" cy="6858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6" name="Rectangle 130">
            <a:extLst>
              <a:ext uri="{FF2B5EF4-FFF2-40B4-BE49-F238E27FC236}">
                <a16:creationId xmlns:a16="http://schemas.microsoft.com/office/drawing/2014/main" id="{0C88BA7A-8734-4875-A572-8D0AA2A27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0214" y="460805"/>
            <a:ext cx="8482004" cy="89197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47" name="Rectangle 132">
            <a:extLst>
              <a:ext uri="{FF2B5EF4-FFF2-40B4-BE49-F238E27FC236}">
                <a16:creationId xmlns:a16="http://schemas.microsoft.com/office/drawing/2014/main" id="{69B35BB5-1630-45F0-B55C-B6847DF216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2534"/>
            <a:ext cx="9144000" cy="47409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8" name="Rectangle 134">
            <a:extLst>
              <a:ext uri="{FF2B5EF4-FFF2-40B4-BE49-F238E27FC236}">
                <a16:creationId xmlns:a16="http://schemas.microsoft.com/office/drawing/2014/main" id="{D3EF5146-0A37-42B3-AF51-CBFCE4002B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5862" y="3856480"/>
            <a:ext cx="8468145" cy="94412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9997484-93A8-BC4A-A9A9-60B6F714DEC7}"/>
              </a:ext>
            </a:extLst>
          </p:cNvPr>
          <p:cNvSpPr/>
          <p:nvPr/>
        </p:nvSpPr>
        <p:spPr>
          <a:xfrm>
            <a:off x="266068" y="-58422"/>
            <a:ext cx="74198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chemeClr val="tx2"/>
                </a:solidFill>
                <a:latin typeface="Perpetua" panose="02020502060401020303" pitchFamily="18" charset="77"/>
              </a:rPr>
              <a:t>Common Teacher Misconceptions</a:t>
            </a:r>
            <a:endParaRPr lang="en-US" sz="2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E9B7EB1-A165-0247-9372-691489570531}"/>
              </a:ext>
            </a:extLst>
          </p:cNvPr>
          <p:cNvSpPr txBox="1"/>
          <p:nvPr/>
        </p:nvSpPr>
        <p:spPr>
          <a:xfrm>
            <a:off x="896938" y="377190"/>
            <a:ext cx="7901422" cy="56215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lvl="0" algn="ctr">
              <a:lnSpc>
                <a:spcPct val="100000"/>
              </a:lnSpc>
            </a:pPr>
            <a:r>
              <a:rPr lang="en-GB" sz="3200" u="sng" dirty="0"/>
              <a:t>Some words can’t be sounded out</a:t>
            </a:r>
            <a:endParaRPr lang="en-US" sz="3200" u="sng" dirty="0"/>
          </a:p>
        </p:txBody>
      </p:sp>
      <p:sp>
        <p:nvSpPr>
          <p:cNvPr id="14" name="Rectangle 13" descr="Volume">
            <a:extLst>
              <a:ext uri="{FF2B5EF4-FFF2-40B4-BE49-F238E27FC236}">
                <a16:creationId xmlns:a16="http://schemas.microsoft.com/office/drawing/2014/main" id="{CAA1B633-09BD-EF46-80D2-5C88029C1805}"/>
              </a:ext>
            </a:extLst>
          </p:cNvPr>
          <p:cNvSpPr/>
          <p:nvPr/>
        </p:nvSpPr>
        <p:spPr>
          <a:xfrm>
            <a:off x="362094" y="462877"/>
            <a:ext cx="462095" cy="470694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B788469-8AB7-FF4C-BBCF-E12C12482FB8}"/>
              </a:ext>
            </a:extLst>
          </p:cNvPr>
          <p:cNvSpPr txBox="1"/>
          <p:nvPr/>
        </p:nvSpPr>
        <p:spPr>
          <a:xfrm>
            <a:off x="340954" y="1065031"/>
            <a:ext cx="84820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Words that can be read and said but not broken down into GPCs.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318594B-FDFF-2849-ABD1-855B9FC634CF}"/>
              </a:ext>
            </a:extLst>
          </p:cNvPr>
          <p:cNvSpPr txBox="1"/>
          <p:nvPr/>
        </p:nvSpPr>
        <p:spPr>
          <a:xfrm>
            <a:off x="2699113" y="1900581"/>
            <a:ext cx="4822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1719348-7F28-F546-A1C7-A3115F0FD4FC}"/>
              </a:ext>
            </a:extLst>
          </p:cNvPr>
          <p:cNvSpPr txBox="1"/>
          <p:nvPr/>
        </p:nvSpPr>
        <p:spPr>
          <a:xfrm>
            <a:off x="4581955" y="1912194"/>
            <a:ext cx="4822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I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891CEE0-EA70-FD40-BFB5-5F942C6DEB57}"/>
              </a:ext>
            </a:extLst>
          </p:cNvPr>
          <p:cNvSpPr txBox="1"/>
          <p:nvPr/>
        </p:nvSpPr>
        <p:spPr>
          <a:xfrm>
            <a:off x="340955" y="2767366"/>
            <a:ext cx="84681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These two words can’t be broken into sounds as only one sound.</a:t>
            </a:r>
          </a:p>
        </p:txBody>
      </p:sp>
    </p:spTree>
    <p:extLst>
      <p:ext uri="{BB962C8B-B14F-4D97-AF65-F5344CB8AC3E}">
        <p14:creationId xmlns:p14="http://schemas.microsoft.com/office/powerpoint/2010/main" val="1764562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street, display&#10;&#10;Description automatically generated">
            <a:extLst>
              <a:ext uri="{FF2B5EF4-FFF2-40B4-BE49-F238E27FC236}">
                <a16:creationId xmlns:a16="http://schemas.microsoft.com/office/drawing/2014/main" id="{D88A44BD-E20A-944E-919C-E558881A52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741" y="432920"/>
            <a:ext cx="7592518" cy="4710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5660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Rectangle 124">
            <a:extLst>
              <a:ext uri="{FF2B5EF4-FFF2-40B4-BE49-F238E27FC236}">
                <a16:creationId xmlns:a16="http://schemas.microsoft.com/office/drawing/2014/main" id="{A94E9B77-A24A-4879-AC16-8DC930AD21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900" y="342900"/>
            <a:ext cx="2777490" cy="7124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4" name="Rectangle 126">
            <a:extLst>
              <a:ext uri="{FF2B5EF4-FFF2-40B4-BE49-F238E27FC236}">
                <a16:creationId xmlns:a16="http://schemas.microsoft.com/office/drawing/2014/main" id="{6CA37055-08E9-4FC6-909B-D66887E60F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31610" y="340232"/>
            <a:ext cx="2777490" cy="7391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5" name="Rectangle 128">
            <a:extLst>
              <a:ext uri="{FF2B5EF4-FFF2-40B4-BE49-F238E27FC236}">
                <a16:creationId xmlns:a16="http://schemas.microsoft.com/office/drawing/2014/main" id="{849C8B35-87B0-40F5-9664-9C29A0D36E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81372" y="342900"/>
            <a:ext cx="2777490" cy="6858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6" name="Rectangle 130">
            <a:extLst>
              <a:ext uri="{FF2B5EF4-FFF2-40B4-BE49-F238E27FC236}">
                <a16:creationId xmlns:a16="http://schemas.microsoft.com/office/drawing/2014/main" id="{0C88BA7A-8734-4875-A572-8D0AA2A27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0214" y="460805"/>
            <a:ext cx="8482004" cy="89197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47" name="Rectangle 132">
            <a:extLst>
              <a:ext uri="{FF2B5EF4-FFF2-40B4-BE49-F238E27FC236}">
                <a16:creationId xmlns:a16="http://schemas.microsoft.com/office/drawing/2014/main" id="{69B35BB5-1630-45F0-B55C-B6847DF216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2534"/>
            <a:ext cx="9144000" cy="47409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8" name="Rectangle 134">
            <a:extLst>
              <a:ext uri="{FF2B5EF4-FFF2-40B4-BE49-F238E27FC236}">
                <a16:creationId xmlns:a16="http://schemas.microsoft.com/office/drawing/2014/main" id="{D3EF5146-0A37-42B3-AF51-CBFCE4002B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5862" y="3856480"/>
            <a:ext cx="8468145" cy="94412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9997484-93A8-BC4A-A9A9-60B6F714DEC7}"/>
              </a:ext>
            </a:extLst>
          </p:cNvPr>
          <p:cNvSpPr/>
          <p:nvPr/>
        </p:nvSpPr>
        <p:spPr>
          <a:xfrm>
            <a:off x="266068" y="-58422"/>
            <a:ext cx="74198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chemeClr val="tx2"/>
                </a:solidFill>
                <a:latin typeface="Perpetua" panose="02020502060401020303" pitchFamily="18" charset="77"/>
              </a:rPr>
              <a:t>Common Teacher Misconceptions</a:t>
            </a:r>
            <a:endParaRPr lang="en-US" sz="2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B788469-8AB7-FF4C-BBCF-E12C12482FB8}"/>
              </a:ext>
            </a:extLst>
          </p:cNvPr>
          <p:cNvSpPr txBox="1"/>
          <p:nvPr/>
        </p:nvSpPr>
        <p:spPr>
          <a:xfrm>
            <a:off x="1879162" y="1323966"/>
            <a:ext cx="5936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High frequency/tricky words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1719348-7F28-F546-A1C7-A3115F0FD4FC}"/>
              </a:ext>
            </a:extLst>
          </p:cNvPr>
          <p:cNvSpPr txBox="1"/>
          <p:nvPr/>
        </p:nvSpPr>
        <p:spPr>
          <a:xfrm>
            <a:off x="1652202" y="2260356"/>
            <a:ext cx="10975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the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0539EF3-4158-FD40-B824-3055B67B5061}"/>
              </a:ext>
            </a:extLst>
          </p:cNvPr>
          <p:cNvSpPr txBox="1"/>
          <p:nvPr/>
        </p:nvSpPr>
        <p:spPr>
          <a:xfrm>
            <a:off x="3026038" y="2263639"/>
            <a:ext cx="6593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is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DF13177-6F05-1F49-955E-A80258CD74C7}"/>
              </a:ext>
            </a:extLst>
          </p:cNvPr>
          <p:cNvSpPr txBox="1"/>
          <p:nvPr/>
        </p:nvSpPr>
        <p:spPr>
          <a:xfrm>
            <a:off x="4046886" y="2255130"/>
            <a:ext cx="29192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go/no/so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3CE47BF-A99B-D54A-8914-95AA4B4EBE73}"/>
              </a:ext>
            </a:extLst>
          </p:cNvPr>
          <p:cNvSpPr txBox="1"/>
          <p:nvPr/>
        </p:nvSpPr>
        <p:spPr>
          <a:xfrm>
            <a:off x="6803636" y="2249289"/>
            <a:ext cx="29192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said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3159910-6F96-1B41-8DDF-BCBB291BCF4A}"/>
              </a:ext>
            </a:extLst>
          </p:cNvPr>
          <p:cNvSpPr txBox="1"/>
          <p:nvPr/>
        </p:nvSpPr>
        <p:spPr>
          <a:xfrm>
            <a:off x="896938" y="377190"/>
            <a:ext cx="7901422" cy="56215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lvl="0" algn="ctr">
              <a:lnSpc>
                <a:spcPct val="100000"/>
              </a:lnSpc>
            </a:pPr>
            <a:r>
              <a:rPr lang="en-GB" sz="3200" u="sng" dirty="0"/>
              <a:t>Some words can’t be sounded out</a:t>
            </a:r>
            <a:endParaRPr lang="en-US" sz="3200" u="sng" dirty="0"/>
          </a:p>
        </p:txBody>
      </p:sp>
      <p:sp>
        <p:nvSpPr>
          <p:cNvPr id="18" name="Rectangle 17" descr="Volume">
            <a:extLst>
              <a:ext uri="{FF2B5EF4-FFF2-40B4-BE49-F238E27FC236}">
                <a16:creationId xmlns:a16="http://schemas.microsoft.com/office/drawing/2014/main" id="{6379F33A-502C-A544-A010-63FAED6F441F}"/>
              </a:ext>
            </a:extLst>
          </p:cNvPr>
          <p:cNvSpPr/>
          <p:nvPr/>
        </p:nvSpPr>
        <p:spPr>
          <a:xfrm>
            <a:off x="362094" y="462877"/>
            <a:ext cx="462095" cy="470694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90679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Rectangle 124">
            <a:extLst>
              <a:ext uri="{FF2B5EF4-FFF2-40B4-BE49-F238E27FC236}">
                <a16:creationId xmlns:a16="http://schemas.microsoft.com/office/drawing/2014/main" id="{A94E9B77-A24A-4879-AC16-8DC930AD21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900" y="342900"/>
            <a:ext cx="2777490" cy="7124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4" name="Rectangle 126">
            <a:extLst>
              <a:ext uri="{FF2B5EF4-FFF2-40B4-BE49-F238E27FC236}">
                <a16:creationId xmlns:a16="http://schemas.microsoft.com/office/drawing/2014/main" id="{6CA37055-08E9-4FC6-909B-D66887E60F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31610" y="340232"/>
            <a:ext cx="2777490" cy="7391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5" name="Rectangle 128">
            <a:extLst>
              <a:ext uri="{FF2B5EF4-FFF2-40B4-BE49-F238E27FC236}">
                <a16:creationId xmlns:a16="http://schemas.microsoft.com/office/drawing/2014/main" id="{849C8B35-87B0-40F5-9664-9C29A0D36E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81372" y="342900"/>
            <a:ext cx="2777490" cy="6858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6" name="Rectangle 130">
            <a:extLst>
              <a:ext uri="{FF2B5EF4-FFF2-40B4-BE49-F238E27FC236}">
                <a16:creationId xmlns:a16="http://schemas.microsoft.com/office/drawing/2014/main" id="{0C88BA7A-8734-4875-A572-8D0AA2A27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0214" y="460805"/>
            <a:ext cx="8482004" cy="89197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47" name="Rectangle 132">
            <a:extLst>
              <a:ext uri="{FF2B5EF4-FFF2-40B4-BE49-F238E27FC236}">
                <a16:creationId xmlns:a16="http://schemas.microsoft.com/office/drawing/2014/main" id="{69B35BB5-1630-45F0-B55C-B6847DF216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2534"/>
            <a:ext cx="9144000" cy="47409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8" name="Rectangle 134">
            <a:extLst>
              <a:ext uri="{FF2B5EF4-FFF2-40B4-BE49-F238E27FC236}">
                <a16:creationId xmlns:a16="http://schemas.microsoft.com/office/drawing/2014/main" id="{D3EF5146-0A37-42B3-AF51-CBFCE4002B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5862" y="3856480"/>
            <a:ext cx="8468145" cy="94412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9997484-93A8-BC4A-A9A9-60B6F714DEC7}"/>
              </a:ext>
            </a:extLst>
          </p:cNvPr>
          <p:cNvSpPr/>
          <p:nvPr/>
        </p:nvSpPr>
        <p:spPr>
          <a:xfrm>
            <a:off x="266068" y="-58422"/>
            <a:ext cx="74198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chemeClr val="tx2"/>
                </a:solidFill>
                <a:latin typeface="Perpetua" panose="02020502060401020303" pitchFamily="18" charset="77"/>
              </a:rPr>
              <a:t>Common Teacher Misconceptions</a:t>
            </a:r>
            <a:endParaRPr lang="en-US" sz="24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3CE47BF-A99B-D54A-8914-95AA4B4EBE73}"/>
              </a:ext>
            </a:extLst>
          </p:cNvPr>
          <p:cNvSpPr txBox="1"/>
          <p:nvPr/>
        </p:nvSpPr>
        <p:spPr>
          <a:xfrm>
            <a:off x="1420747" y="1187966"/>
            <a:ext cx="14698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/>
              <a:t>sed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1F0CD82-712B-8B4C-8D33-847F93B811E9}"/>
              </a:ext>
            </a:extLst>
          </p:cNvPr>
          <p:cNvSpPr txBox="1"/>
          <p:nvPr/>
        </p:nvSpPr>
        <p:spPr>
          <a:xfrm>
            <a:off x="3902593" y="1198998"/>
            <a:ext cx="14698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/>
              <a:t>iz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8DC6F09-FBB6-C345-97BE-A7591078F41D}"/>
              </a:ext>
            </a:extLst>
          </p:cNvPr>
          <p:cNvSpPr txBox="1"/>
          <p:nvPr/>
        </p:nvSpPr>
        <p:spPr>
          <a:xfrm>
            <a:off x="6170987" y="1186147"/>
            <a:ext cx="16717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/>
              <a:t>luv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DBEFAE6-48C8-AB4E-98CA-AFD4392FC524}"/>
              </a:ext>
            </a:extLst>
          </p:cNvPr>
          <p:cNvSpPr txBox="1"/>
          <p:nvPr/>
        </p:nvSpPr>
        <p:spPr>
          <a:xfrm>
            <a:off x="1136975" y="2263140"/>
            <a:ext cx="20373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u="sng" dirty="0"/>
              <a:t>s</a:t>
            </a:r>
            <a:r>
              <a:rPr lang="en-US" sz="6000" dirty="0"/>
              <a:t> </a:t>
            </a:r>
            <a:r>
              <a:rPr lang="en-US" sz="6000" u="sng" dirty="0">
                <a:solidFill>
                  <a:srgbClr val="FF0000"/>
                </a:solidFill>
              </a:rPr>
              <a:t>ai</a:t>
            </a:r>
            <a:r>
              <a:rPr lang="en-US" sz="6000" dirty="0"/>
              <a:t> </a:t>
            </a:r>
            <a:r>
              <a:rPr lang="en-US" sz="6000" u="sng" dirty="0"/>
              <a:t>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F6B3DD7-8097-CB4D-8CC6-5DF51EE0F9A9}"/>
              </a:ext>
            </a:extLst>
          </p:cNvPr>
          <p:cNvSpPr txBox="1"/>
          <p:nvPr/>
        </p:nvSpPr>
        <p:spPr>
          <a:xfrm>
            <a:off x="3975923" y="2245812"/>
            <a:ext cx="14698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u="sng" dirty="0"/>
              <a:t>i</a:t>
            </a:r>
            <a:r>
              <a:rPr lang="en-US" sz="6000" dirty="0"/>
              <a:t> </a:t>
            </a:r>
            <a:r>
              <a:rPr lang="en-US" sz="6000" u="sng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8A833A5-8C95-4F48-A72D-788DACE3825F}"/>
              </a:ext>
            </a:extLst>
          </p:cNvPr>
          <p:cNvSpPr txBox="1"/>
          <p:nvPr/>
        </p:nvSpPr>
        <p:spPr>
          <a:xfrm>
            <a:off x="5909325" y="2245812"/>
            <a:ext cx="20373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u="sng" dirty="0"/>
              <a:t>l</a:t>
            </a:r>
            <a:r>
              <a:rPr lang="en-US" sz="6000" dirty="0"/>
              <a:t> </a:t>
            </a:r>
            <a:r>
              <a:rPr lang="en-US" sz="6000" u="sng" dirty="0">
                <a:solidFill>
                  <a:srgbClr val="FF0000"/>
                </a:solidFill>
              </a:rPr>
              <a:t>o</a:t>
            </a:r>
            <a:r>
              <a:rPr lang="en-US" sz="6000" dirty="0"/>
              <a:t> </a:t>
            </a:r>
            <a:r>
              <a:rPr lang="en-US" sz="6000" u="sng" dirty="0">
                <a:solidFill>
                  <a:srgbClr val="FF0000"/>
                </a:solidFill>
              </a:rPr>
              <a:t>ve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B02723C-2840-D947-B0C0-B79ECDAF2E6D}"/>
              </a:ext>
            </a:extLst>
          </p:cNvPr>
          <p:cNvSpPr txBox="1"/>
          <p:nvPr/>
        </p:nvSpPr>
        <p:spPr>
          <a:xfrm>
            <a:off x="896938" y="377190"/>
            <a:ext cx="7901422" cy="56215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lvl="0" algn="ctr">
              <a:lnSpc>
                <a:spcPct val="100000"/>
              </a:lnSpc>
            </a:pPr>
            <a:r>
              <a:rPr lang="en-GB" sz="3200" u="sng" dirty="0"/>
              <a:t>Some words can’t be sounded out</a:t>
            </a:r>
            <a:endParaRPr lang="en-US" sz="3200" u="sng" dirty="0"/>
          </a:p>
        </p:txBody>
      </p:sp>
      <p:sp>
        <p:nvSpPr>
          <p:cNvPr id="22" name="Rectangle 21" descr="Volume">
            <a:extLst>
              <a:ext uri="{FF2B5EF4-FFF2-40B4-BE49-F238E27FC236}">
                <a16:creationId xmlns:a16="http://schemas.microsoft.com/office/drawing/2014/main" id="{8F15A4A2-619A-6A45-A3C0-AE8B3AE227DB}"/>
              </a:ext>
            </a:extLst>
          </p:cNvPr>
          <p:cNvSpPr/>
          <p:nvPr/>
        </p:nvSpPr>
        <p:spPr>
          <a:xfrm>
            <a:off x="362094" y="462877"/>
            <a:ext cx="462095" cy="470694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90770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Rectangle 124">
            <a:extLst>
              <a:ext uri="{FF2B5EF4-FFF2-40B4-BE49-F238E27FC236}">
                <a16:creationId xmlns:a16="http://schemas.microsoft.com/office/drawing/2014/main" id="{A94E9B77-A24A-4879-AC16-8DC930AD21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900" y="342900"/>
            <a:ext cx="2777490" cy="7124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4" name="Rectangle 126">
            <a:extLst>
              <a:ext uri="{FF2B5EF4-FFF2-40B4-BE49-F238E27FC236}">
                <a16:creationId xmlns:a16="http://schemas.microsoft.com/office/drawing/2014/main" id="{6CA37055-08E9-4FC6-909B-D66887E60F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31610" y="340232"/>
            <a:ext cx="2777490" cy="7391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5" name="Rectangle 128">
            <a:extLst>
              <a:ext uri="{FF2B5EF4-FFF2-40B4-BE49-F238E27FC236}">
                <a16:creationId xmlns:a16="http://schemas.microsoft.com/office/drawing/2014/main" id="{849C8B35-87B0-40F5-9664-9C29A0D36E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81372" y="342900"/>
            <a:ext cx="2777490" cy="6858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6" name="Rectangle 130">
            <a:extLst>
              <a:ext uri="{FF2B5EF4-FFF2-40B4-BE49-F238E27FC236}">
                <a16:creationId xmlns:a16="http://schemas.microsoft.com/office/drawing/2014/main" id="{0C88BA7A-8734-4875-A572-8D0AA2A27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0214" y="460805"/>
            <a:ext cx="8482004" cy="89197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47" name="Rectangle 132">
            <a:extLst>
              <a:ext uri="{FF2B5EF4-FFF2-40B4-BE49-F238E27FC236}">
                <a16:creationId xmlns:a16="http://schemas.microsoft.com/office/drawing/2014/main" id="{69B35BB5-1630-45F0-B55C-B6847DF216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2534"/>
            <a:ext cx="9144000" cy="47409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8" name="Rectangle 134">
            <a:extLst>
              <a:ext uri="{FF2B5EF4-FFF2-40B4-BE49-F238E27FC236}">
                <a16:creationId xmlns:a16="http://schemas.microsoft.com/office/drawing/2014/main" id="{D3EF5146-0A37-42B3-AF51-CBFCE4002B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5862" y="3856480"/>
            <a:ext cx="8468145" cy="94412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9997484-93A8-BC4A-A9A9-60B6F714DEC7}"/>
              </a:ext>
            </a:extLst>
          </p:cNvPr>
          <p:cNvSpPr/>
          <p:nvPr/>
        </p:nvSpPr>
        <p:spPr>
          <a:xfrm>
            <a:off x="266068" y="-58422"/>
            <a:ext cx="74198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chemeClr val="tx2"/>
                </a:solidFill>
                <a:latin typeface="Perpetua" panose="02020502060401020303" pitchFamily="18" charset="77"/>
              </a:rPr>
              <a:t>Common Teacher Misconceptions</a:t>
            </a:r>
            <a:endParaRPr lang="en-US" sz="24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8CE7AB-A227-A84D-8041-AED1A80A9272}"/>
              </a:ext>
            </a:extLst>
          </p:cNvPr>
          <p:cNvSpPr/>
          <p:nvPr/>
        </p:nvSpPr>
        <p:spPr>
          <a:xfrm>
            <a:off x="1158116" y="2525217"/>
            <a:ext cx="2293932" cy="940385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E9B7EB1-A165-0247-9372-691489570531}"/>
              </a:ext>
            </a:extLst>
          </p:cNvPr>
          <p:cNvSpPr txBox="1"/>
          <p:nvPr/>
        </p:nvSpPr>
        <p:spPr>
          <a:xfrm>
            <a:off x="770500" y="378523"/>
            <a:ext cx="8033507" cy="56215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lvl="0" algn="ctr">
              <a:lnSpc>
                <a:spcPct val="100000"/>
              </a:lnSpc>
            </a:pPr>
            <a:r>
              <a:rPr lang="en-US" sz="3200" u="sng" dirty="0"/>
              <a:t>Interchanging 1:1 GPC for letters and sounds</a:t>
            </a:r>
          </a:p>
        </p:txBody>
      </p:sp>
      <p:sp>
        <p:nvSpPr>
          <p:cNvPr id="14" name="Rectangle 13" descr="Warning">
            <a:extLst>
              <a:ext uri="{FF2B5EF4-FFF2-40B4-BE49-F238E27FC236}">
                <a16:creationId xmlns:a16="http://schemas.microsoft.com/office/drawing/2014/main" id="{FD4B9B28-0371-1A48-B6F6-4424816E883A}"/>
              </a:ext>
            </a:extLst>
          </p:cNvPr>
          <p:cNvSpPr/>
          <p:nvPr/>
        </p:nvSpPr>
        <p:spPr>
          <a:xfrm>
            <a:off x="380663" y="426497"/>
            <a:ext cx="389837" cy="436848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F0987C3-BC70-404E-959A-79D1979BAE14}"/>
              </a:ext>
            </a:extLst>
          </p:cNvPr>
          <p:cNvSpPr txBox="1"/>
          <p:nvPr/>
        </p:nvSpPr>
        <p:spPr>
          <a:xfrm>
            <a:off x="3396906" y="1622030"/>
            <a:ext cx="20373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u="sng" dirty="0"/>
              <a:t>s</a:t>
            </a:r>
            <a:r>
              <a:rPr lang="en-US" sz="6000" dirty="0"/>
              <a:t> </a:t>
            </a:r>
            <a:r>
              <a:rPr lang="en-US" sz="6000" u="sng" dirty="0">
                <a:solidFill>
                  <a:srgbClr val="FF0000"/>
                </a:solidFill>
              </a:rPr>
              <a:t>ai</a:t>
            </a:r>
            <a:r>
              <a:rPr lang="en-US" sz="6000" dirty="0"/>
              <a:t> </a:t>
            </a:r>
            <a:r>
              <a:rPr lang="en-US" sz="6000" u="sng" dirty="0"/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2566926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Rectangle 124">
            <a:extLst>
              <a:ext uri="{FF2B5EF4-FFF2-40B4-BE49-F238E27FC236}">
                <a16:creationId xmlns:a16="http://schemas.microsoft.com/office/drawing/2014/main" id="{A94E9B77-A24A-4879-AC16-8DC930AD21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900" y="342900"/>
            <a:ext cx="2777490" cy="7124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4" name="Rectangle 126">
            <a:extLst>
              <a:ext uri="{FF2B5EF4-FFF2-40B4-BE49-F238E27FC236}">
                <a16:creationId xmlns:a16="http://schemas.microsoft.com/office/drawing/2014/main" id="{6CA37055-08E9-4FC6-909B-D66887E60F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31610" y="340232"/>
            <a:ext cx="2777490" cy="7391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5" name="Rectangle 128">
            <a:extLst>
              <a:ext uri="{FF2B5EF4-FFF2-40B4-BE49-F238E27FC236}">
                <a16:creationId xmlns:a16="http://schemas.microsoft.com/office/drawing/2014/main" id="{849C8B35-87B0-40F5-9664-9C29A0D36E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81372" y="342900"/>
            <a:ext cx="2777490" cy="6858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6" name="Rectangle 130">
            <a:extLst>
              <a:ext uri="{FF2B5EF4-FFF2-40B4-BE49-F238E27FC236}">
                <a16:creationId xmlns:a16="http://schemas.microsoft.com/office/drawing/2014/main" id="{0C88BA7A-8734-4875-A572-8D0AA2A27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0214" y="460805"/>
            <a:ext cx="8482004" cy="89197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47" name="Rectangle 132">
            <a:extLst>
              <a:ext uri="{FF2B5EF4-FFF2-40B4-BE49-F238E27FC236}">
                <a16:creationId xmlns:a16="http://schemas.microsoft.com/office/drawing/2014/main" id="{69B35BB5-1630-45F0-B55C-B6847DF216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2534"/>
            <a:ext cx="9144000" cy="47409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8" name="Rectangle 134">
            <a:extLst>
              <a:ext uri="{FF2B5EF4-FFF2-40B4-BE49-F238E27FC236}">
                <a16:creationId xmlns:a16="http://schemas.microsoft.com/office/drawing/2014/main" id="{D3EF5146-0A37-42B3-AF51-CBFCE4002B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5862" y="3856480"/>
            <a:ext cx="8468145" cy="94412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9997484-93A8-BC4A-A9A9-60B6F714DEC7}"/>
              </a:ext>
            </a:extLst>
          </p:cNvPr>
          <p:cNvSpPr/>
          <p:nvPr/>
        </p:nvSpPr>
        <p:spPr>
          <a:xfrm>
            <a:off x="266068" y="-58422"/>
            <a:ext cx="74198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chemeClr val="tx2"/>
                </a:solidFill>
                <a:latin typeface="Perpetua" panose="02020502060401020303" pitchFamily="18" charset="77"/>
              </a:rPr>
              <a:t>Common Teacher Misconceptions</a:t>
            </a:r>
            <a:endParaRPr lang="en-US" sz="24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8CE7AB-A227-A84D-8041-AED1A80A9272}"/>
              </a:ext>
            </a:extLst>
          </p:cNvPr>
          <p:cNvSpPr/>
          <p:nvPr/>
        </p:nvSpPr>
        <p:spPr>
          <a:xfrm>
            <a:off x="1158116" y="2525217"/>
            <a:ext cx="2293932" cy="940385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E9B7EB1-A165-0247-9372-691489570531}"/>
              </a:ext>
            </a:extLst>
          </p:cNvPr>
          <p:cNvSpPr txBox="1"/>
          <p:nvPr/>
        </p:nvSpPr>
        <p:spPr>
          <a:xfrm>
            <a:off x="879004" y="378523"/>
            <a:ext cx="7925003" cy="56215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lvl="0" algn="ctr">
              <a:lnSpc>
                <a:spcPct val="100000"/>
              </a:lnSpc>
            </a:pPr>
            <a:r>
              <a:rPr lang="en-US" sz="3200" u="sng" dirty="0"/>
              <a:t>Impact of Correction</a:t>
            </a:r>
          </a:p>
        </p:txBody>
      </p:sp>
      <p:sp>
        <p:nvSpPr>
          <p:cNvPr id="16" name="Rectangle 15" descr="Pencil">
            <a:extLst>
              <a:ext uri="{FF2B5EF4-FFF2-40B4-BE49-F238E27FC236}">
                <a16:creationId xmlns:a16="http://schemas.microsoft.com/office/drawing/2014/main" id="{BA4E4DE6-A7F2-1849-BA4F-50E2C554F7E1}"/>
              </a:ext>
            </a:extLst>
          </p:cNvPr>
          <p:cNvSpPr/>
          <p:nvPr/>
        </p:nvSpPr>
        <p:spPr>
          <a:xfrm>
            <a:off x="451873" y="480976"/>
            <a:ext cx="427131" cy="334493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AA10E1E-2F97-B545-ADA4-B3138EEF6A27}"/>
              </a:ext>
            </a:extLst>
          </p:cNvPr>
          <p:cNvSpPr txBox="1"/>
          <p:nvPr/>
        </p:nvSpPr>
        <p:spPr>
          <a:xfrm>
            <a:off x="577764" y="1469184"/>
            <a:ext cx="5600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Self esteem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B43FD17-7977-DE45-988C-DF5C366B4727}"/>
              </a:ext>
            </a:extLst>
          </p:cNvPr>
          <p:cNvSpPr txBox="1"/>
          <p:nvPr/>
        </p:nvSpPr>
        <p:spPr>
          <a:xfrm>
            <a:off x="577764" y="2099773"/>
            <a:ext cx="5600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Phonetically plausible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9C65DA2-B345-7B48-A8CE-6001BC2EECFD}"/>
              </a:ext>
            </a:extLst>
          </p:cNvPr>
          <p:cNvSpPr txBox="1"/>
          <p:nvPr/>
        </p:nvSpPr>
        <p:spPr>
          <a:xfrm>
            <a:off x="577764" y="2699136"/>
            <a:ext cx="5600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Writing – accuracy vs stamina</a:t>
            </a:r>
          </a:p>
        </p:txBody>
      </p:sp>
    </p:spTree>
    <p:extLst>
      <p:ext uri="{BB962C8B-B14F-4D97-AF65-F5344CB8AC3E}">
        <p14:creationId xmlns:p14="http://schemas.microsoft.com/office/powerpoint/2010/main" val="1698176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>
            <a:spLocks noGrp="1"/>
          </p:cNvSpPr>
          <p:nvPr>
            <p:ph type="ctrTitle"/>
          </p:nvPr>
        </p:nvSpPr>
        <p:spPr>
          <a:xfrm>
            <a:off x="0" y="981700"/>
            <a:ext cx="9144000" cy="853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>
              <a:spcBef>
                <a:spcPts val="0"/>
              </a:spcBef>
              <a:buSzPts val="5200"/>
            </a:pPr>
            <a:r>
              <a:rPr lang="en-GB" sz="3600" b="1" u="sng" dirty="0">
                <a:solidFill>
                  <a:schemeClr val="tx2"/>
                </a:solidFill>
                <a:latin typeface="Perpetua" panose="02020502060401020303" pitchFamily="18" charset="77"/>
              </a:rPr>
              <a:t>THE Holy GRAIL OF  teaching spelling</a:t>
            </a:r>
            <a:endParaRPr lang="en-GB" sz="4000" b="1" u="sng" dirty="0"/>
          </a:p>
        </p:txBody>
      </p:sp>
      <p:sp>
        <p:nvSpPr>
          <p:cNvPr id="59" name="Google Shape;59;p13"/>
          <p:cNvSpPr txBox="1"/>
          <p:nvPr/>
        </p:nvSpPr>
        <p:spPr>
          <a:xfrm>
            <a:off x="0" y="3083806"/>
            <a:ext cx="9144000" cy="1077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buClr>
                <a:srgbClr val="000000"/>
              </a:buClr>
              <a:buSzPts val="2800"/>
            </a:pPr>
            <a:r>
              <a:rPr lang="en-GB" sz="4400" dirty="0">
                <a:solidFill>
                  <a:schemeClr val="bg1"/>
                </a:solidFill>
                <a:latin typeface="Perpetua" panose="02020502060401020303" pitchFamily="18" charset="77"/>
              </a:rPr>
              <a:t>Teaching Spelling</a:t>
            </a:r>
            <a:endParaRPr lang="en-GB" sz="2400" b="0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661621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Rectangle 124">
            <a:extLst>
              <a:ext uri="{FF2B5EF4-FFF2-40B4-BE49-F238E27FC236}">
                <a16:creationId xmlns:a16="http://schemas.microsoft.com/office/drawing/2014/main" id="{A94E9B77-A24A-4879-AC16-8DC930AD21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900" y="342900"/>
            <a:ext cx="2777490" cy="7124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4" name="Rectangle 126">
            <a:extLst>
              <a:ext uri="{FF2B5EF4-FFF2-40B4-BE49-F238E27FC236}">
                <a16:creationId xmlns:a16="http://schemas.microsoft.com/office/drawing/2014/main" id="{6CA37055-08E9-4FC6-909B-D66887E60F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31610" y="340232"/>
            <a:ext cx="2777490" cy="7391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5" name="Rectangle 128">
            <a:extLst>
              <a:ext uri="{FF2B5EF4-FFF2-40B4-BE49-F238E27FC236}">
                <a16:creationId xmlns:a16="http://schemas.microsoft.com/office/drawing/2014/main" id="{849C8B35-87B0-40F5-9664-9C29A0D36E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81372" y="342900"/>
            <a:ext cx="2777490" cy="6858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6" name="Rectangle 130">
            <a:extLst>
              <a:ext uri="{FF2B5EF4-FFF2-40B4-BE49-F238E27FC236}">
                <a16:creationId xmlns:a16="http://schemas.microsoft.com/office/drawing/2014/main" id="{0C88BA7A-8734-4875-A572-8D0AA2A27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0214" y="460805"/>
            <a:ext cx="8482004" cy="89197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47" name="Rectangle 132">
            <a:extLst>
              <a:ext uri="{FF2B5EF4-FFF2-40B4-BE49-F238E27FC236}">
                <a16:creationId xmlns:a16="http://schemas.microsoft.com/office/drawing/2014/main" id="{69B35BB5-1630-45F0-B55C-B6847DF216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2534"/>
            <a:ext cx="9144000" cy="47409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8" name="Rectangle 134">
            <a:extLst>
              <a:ext uri="{FF2B5EF4-FFF2-40B4-BE49-F238E27FC236}">
                <a16:creationId xmlns:a16="http://schemas.microsoft.com/office/drawing/2014/main" id="{D3EF5146-0A37-42B3-AF51-CBFCE4002B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5862" y="3856480"/>
            <a:ext cx="8468145" cy="94412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9997484-93A8-BC4A-A9A9-60B6F714DEC7}"/>
              </a:ext>
            </a:extLst>
          </p:cNvPr>
          <p:cNvSpPr/>
          <p:nvPr/>
        </p:nvSpPr>
        <p:spPr>
          <a:xfrm>
            <a:off x="266068" y="-58422"/>
            <a:ext cx="74198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chemeClr val="tx2"/>
                </a:solidFill>
                <a:latin typeface="Perpetua" panose="02020502060401020303" pitchFamily="18" charset="77"/>
              </a:rPr>
              <a:t>Teaching Spelling</a:t>
            </a:r>
            <a:endParaRPr lang="en-US" sz="24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8CE7AB-A227-A84D-8041-AED1A80A9272}"/>
              </a:ext>
            </a:extLst>
          </p:cNvPr>
          <p:cNvSpPr/>
          <p:nvPr/>
        </p:nvSpPr>
        <p:spPr>
          <a:xfrm>
            <a:off x="1158116" y="2525217"/>
            <a:ext cx="2293932" cy="940385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AA10E1E-2F97-B545-ADA4-B3138EEF6A27}"/>
              </a:ext>
            </a:extLst>
          </p:cNvPr>
          <p:cNvSpPr txBox="1"/>
          <p:nvPr/>
        </p:nvSpPr>
        <p:spPr>
          <a:xfrm>
            <a:off x="338426" y="870138"/>
            <a:ext cx="8473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0800" lvl="0">
              <a:buClr>
                <a:srgbClr val="000000"/>
              </a:buClr>
              <a:buSzPts val="2800"/>
            </a:pPr>
            <a:r>
              <a:rPr lang="en-GB" sz="2800" dirty="0">
                <a:solidFill>
                  <a:srgbClr val="000000"/>
                </a:solidFill>
              </a:rPr>
              <a:t>Schema - </a:t>
            </a:r>
            <a:r>
              <a:rPr lang="en-GB" sz="1600" dirty="0">
                <a:solidFill>
                  <a:srgbClr val="000000"/>
                </a:solidFill>
              </a:rPr>
              <a:t>(Anderson - </a:t>
            </a:r>
            <a:r>
              <a:rPr lang="en-GB" sz="1600" u="sng" dirty="0">
                <a:solidFill>
                  <a:schemeClr val="hlink"/>
                </a:solidFill>
                <a:hlinkClick r:id="rId3"/>
              </a:rPr>
              <a:t>https://files.eric.ed.gov/fulltext/ED239236.pdf</a:t>
            </a:r>
            <a:r>
              <a:rPr lang="en-GB" dirty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B43FD17-7977-DE45-988C-DF5C366B4727}"/>
              </a:ext>
            </a:extLst>
          </p:cNvPr>
          <p:cNvSpPr txBox="1"/>
          <p:nvPr/>
        </p:nvSpPr>
        <p:spPr>
          <a:xfrm>
            <a:off x="330213" y="1802691"/>
            <a:ext cx="86085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0800" lvl="0">
              <a:buClr>
                <a:srgbClr val="000000"/>
              </a:buClr>
              <a:buSzPts val="2800"/>
            </a:pPr>
            <a:r>
              <a:rPr lang="en-GB" sz="2800" dirty="0">
                <a:solidFill>
                  <a:srgbClr val="000000"/>
                </a:solidFill>
              </a:rPr>
              <a:t>Explicit instruction - </a:t>
            </a:r>
            <a:r>
              <a:rPr lang="en-GB" sz="1600" dirty="0">
                <a:solidFill>
                  <a:srgbClr val="000000"/>
                </a:solidFill>
              </a:rPr>
              <a:t>(Kirschner, Sweller and Clark -</a:t>
            </a:r>
            <a:r>
              <a:rPr lang="en-GB" sz="1600" u="sng" dirty="0">
                <a:solidFill>
                  <a:schemeClr val="hlink"/>
                </a:solidFill>
                <a:hlinkClick r:id="rId4"/>
              </a:rPr>
              <a:t>https://www.tandfonline.com/doi/abs/10.1207/s15326985ep4102_1</a:t>
            </a:r>
            <a:r>
              <a:rPr lang="en-GB" sz="1600" dirty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9C65DA2-B345-7B48-A8CE-6001BC2EECFD}"/>
              </a:ext>
            </a:extLst>
          </p:cNvPr>
          <p:cNvSpPr txBox="1"/>
          <p:nvPr/>
        </p:nvSpPr>
        <p:spPr>
          <a:xfrm>
            <a:off x="330213" y="3000657"/>
            <a:ext cx="84737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0800" lvl="0">
              <a:buClr>
                <a:srgbClr val="000000"/>
              </a:buClr>
              <a:buSzPts val="2800"/>
            </a:pPr>
            <a:r>
              <a:rPr lang="en-GB" sz="2800" dirty="0">
                <a:solidFill>
                  <a:srgbClr val="000000"/>
                </a:solidFill>
              </a:rPr>
              <a:t>Impact of rote learning - </a:t>
            </a:r>
            <a:r>
              <a:rPr lang="en-GB" sz="1600" dirty="0">
                <a:solidFill>
                  <a:srgbClr val="000000"/>
                </a:solidFill>
              </a:rPr>
              <a:t>(Quigley - </a:t>
            </a:r>
            <a:r>
              <a:rPr lang="en-GB" sz="1600" u="sng" dirty="0">
                <a:solidFill>
                  <a:schemeClr val="accent5"/>
                </a:solidFill>
                <a:hlinkClick r:id="rId5"/>
              </a:rPr>
              <a:t>https://www.theconfidentteacher.com/2018/05/spelling-avoiding-ignorance-and-negligence/</a:t>
            </a:r>
            <a:r>
              <a:rPr lang="en-GB" sz="1600" dirty="0">
                <a:solidFill>
                  <a:schemeClr val="dk1"/>
                </a:solidFill>
              </a:rPr>
              <a:t>)</a:t>
            </a:r>
            <a:endParaRPr lang="en-GB" sz="1600" dirty="0">
              <a:solidFill>
                <a:srgbClr val="000000"/>
              </a:solidFill>
            </a:endParaRPr>
          </a:p>
        </p:txBody>
      </p:sp>
      <p:pic>
        <p:nvPicPr>
          <p:cNvPr id="15" name="Google Shape;100;p19">
            <a:extLst>
              <a:ext uri="{FF2B5EF4-FFF2-40B4-BE49-F238E27FC236}">
                <a16:creationId xmlns:a16="http://schemas.microsoft.com/office/drawing/2014/main" id="{0DA9DCFC-434A-1941-9207-E5F9462EEE6A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l="-53" t="10849" r="3079" b="10649"/>
          <a:stretch/>
        </p:blipFill>
        <p:spPr>
          <a:xfrm>
            <a:off x="7312377" y="589582"/>
            <a:ext cx="1287019" cy="11917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 descr="A close up of a logo&#10;&#10;Description automatically generated">
            <a:extLst>
              <a:ext uri="{FF2B5EF4-FFF2-40B4-BE49-F238E27FC236}">
                <a16:creationId xmlns:a16="http://schemas.microsoft.com/office/drawing/2014/main" id="{9926739E-031B-E146-BDFA-ACFBCDC1C1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12377" y="1745272"/>
            <a:ext cx="1287019" cy="128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386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Rectangle 124">
            <a:extLst>
              <a:ext uri="{FF2B5EF4-FFF2-40B4-BE49-F238E27FC236}">
                <a16:creationId xmlns:a16="http://schemas.microsoft.com/office/drawing/2014/main" id="{A94E9B77-A24A-4879-AC16-8DC930AD21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900" y="342900"/>
            <a:ext cx="2777490" cy="7124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4" name="Rectangle 126">
            <a:extLst>
              <a:ext uri="{FF2B5EF4-FFF2-40B4-BE49-F238E27FC236}">
                <a16:creationId xmlns:a16="http://schemas.microsoft.com/office/drawing/2014/main" id="{6CA37055-08E9-4FC6-909B-D66887E60F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31610" y="340232"/>
            <a:ext cx="2777490" cy="7391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5" name="Rectangle 128">
            <a:extLst>
              <a:ext uri="{FF2B5EF4-FFF2-40B4-BE49-F238E27FC236}">
                <a16:creationId xmlns:a16="http://schemas.microsoft.com/office/drawing/2014/main" id="{849C8B35-87B0-40F5-9664-9C29A0D36E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81372" y="342900"/>
            <a:ext cx="2777490" cy="6858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6" name="Rectangle 130">
            <a:extLst>
              <a:ext uri="{FF2B5EF4-FFF2-40B4-BE49-F238E27FC236}">
                <a16:creationId xmlns:a16="http://schemas.microsoft.com/office/drawing/2014/main" id="{0C88BA7A-8734-4875-A572-8D0AA2A27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0214" y="460805"/>
            <a:ext cx="8482004" cy="89197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47" name="Rectangle 132">
            <a:extLst>
              <a:ext uri="{FF2B5EF4-FFF2-40B4-BE49-F238E27FC236}">
                <a16:creationId xmlns:a16="http://schemas.microsoft.com/office/drawing/2014/main" id="{69B35BB5-1630-45F0-B55C-B6847DF216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2534"/>
            <a:ext cx="9144000" cy="47409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8" name="Rectangle 134">
            <a:extLst>
              <a:ext uri="{FF2B5EF4-FFF2-40B4-BE49-F238E27FC236}">
                <a16:creationId xmlns:a16="http://schemas.microsoft.com/office/drawing/2014/main" id="{D3EF5146-0A37-42B3-AF51-CBFCE4002B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5862" y="3856480"/>
            <a:ext cx="8468145" cy="94412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9997484-93A8-BC4A-A9A9-60B6F714DEC7}"/>
              </a:ext>
            </a:extLst>
          </p:cNvPr>
          <p:cNvSpPr/>
          <p:nvPr/>
        </p:nvSpPr>
        <p:spPr>
          <a:xfrm>
            <a:off x="266068" y="-58422"/>
            <a:ext cx="74198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chemeClr val="tx2"/>
                </a:solidFill>
                <a:latin typeface="Perpetua" panose="02020502060401020303" pitchFamily="18" charset="77"/>
              </a:rPr>
              <a:t>Teaching Spelling</a:t>
            </a:r>
            <a:endParaRPr lang="en-US" sz="24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8CE7AB-A227-A84D-8041-AED1A80A9272}"/>
              </a:ext>
            </a:extLst>
          </p:cNvPr>
          <p:cNvSpPr/>
          <p:nvPr/>
        </p:nvSpPr>
        <p:spPr>
          <a:xfrm>
            <a:off x="1158116" y="2525217"/>
            <a:ext cx="2293932" cy="940385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0F8C4346-9DAD-E747-AA55-6999A9F213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4241913"/>
              </p:ext>
            </p:extLst>
          </p:nvPr>
        </p:nvGraphicFramePr>
        <p:xfrm>
          <a:off x="274696" y="864199"/>
          <a:ext cx="8590476" cy="2127165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267200">
                  <a:extLst>
                    <a:ext uri="{9D8B030D-6E8A-4147-A177-3AD203B41FA5}">
                      <a16:colId xmlns:a16="http://schemas.microsoft.com/office/drawing/2014/main" val="3453503131"/>
                    </a:ext>
                  </a:extLst>
                </a:gridCol>
                <a:gridCol w="943200">
                  <a:extLst>
                    <a:ext uri="{9D8B030D-6E8A-4147-A177-3AD203B41FA5}">
                      <a16:colId xmlns:a16="http://schemas.microsoft.com/office/drawing/2014/main" val="557676088"/>
                    </a:ext>
                  </a:extLst>
                </a:gridCol>
                <a:gridCol w="1605600">
                  <a:extLst>
                    <a:ext uri="{9D8B030D-6E8A-4147-A177-3AD203B41FA5}">
                      <a16:colId xmlns:a16="http://schemas.microsoft.com/office/drawing/2014/main" val="1711095636"/>
                    </a:ext>
                  </a:extLst>
                </a:gridCol>
                <a:gridCol w="2721600">
                  <a:extLst>
                    <a:ext uri="{9D8B030D-6E8A-4147-A177-3AD203B41FA5}">
                      <a16:colId xmlns:a16="http://schemas.microsoft.com/office/drawing/2014/main" val="1334326789"/>
                    </a:ext>
                  </a:extLst>
                </a:gridCol>
                <a:gridCol w="2052876">
                  <a:extLst>
                    <a:ext uri="{9D8B030D-6E8A-4147-A177-3AD203B41FA5}">
                      <a16:colId xmlns:a16="http://schemas.microsoft.com/office/drawing/2014/main" val="380419406"/>
                    </a:ext>
                  </a:extLst>
                </a:gridCol>
              </a:tblGrid>
              <a:tr h="69584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800" b="1" u="none" strike="noStrike" cap="none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erpetua" panose="02020502060401020303" pitchFamily="18" charset="77"/>
                        </a:rPr>
                        <a:t>Year Group</a:t>
                      </a:r>
                      <a:endParaRPr sz="1800" b="1" u="none" strike="noStrike" cap="none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Perpetua" panose="02020502060401020303" pitchFamily="18" charset="77"/>
                      </a:endParaRPr>
                    </a:p>
                  </a:txBody>
                  <a:tcPr marL="48183" marR="48183" marT="48183" marB="48183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800" b="1" u="none" strike="noStrike" cap="none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erpetua" panose="02020502060401020303" pitchFamily="18" charset="77"/>
                        </a:rPr>
                        <a:t>GPCs</a:t>
                      </a:r>
                      <a:endParaRPr sz="1800" b="1" u="none" strike="noStrike" cap="none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Perpetua" panose="02020502060401020303" pitchFamily="18" charset="77"/>
                      </a:endParaRPr>
                    </a:p>
                  </a:txBody>
                  <a:tcPr marL="48183" marR="48183" marT="48183" marB="48183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800" b="1" u="none" strike="noStrike" cap="none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erpetua" panose="02020502060401020303" pitchFamily="18" charset="77"/>
                        </a:rPr>
                        <a:t>Morphology</a:t>
                      </a:r>
                    </a:p>
                  </a:txBody>
                  <a:tcPr marL="48183" marR="48183" marT="48183" marB="48183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800" b="1" u="none" strike="noStrike" cap="none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erpetua" panose="02020502060401020303" pitchFamily="18" charset="77"/>
                        </a:rPr>
                        <a:t>Common Exception Words/Statutory Spellings</a:t>
                      </a:r>
                      <a:endParaRPr sz="1800" b="1" u="none" strike="noStrike" cap="none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Perpetua" panose="02020502060401020303" pitchFamily="18" charset="77"/>
                      </a:endParaRPr>
                    </a:p>
                  </a:txBody>
                  <a:tcPr marL="48183" marR="48183" marT="48183" marB="48183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800" b="1" u="none" strike="noStrike" cap="none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erpetua" panose="02020502060401020303" pitchFamily="18" charset="77"/>
                        </a:rPr>
                        <a:t>Homophones and Near Homophones</a:t>
                      </a:r>
                      <a:endParaRPr sz="1800" b="1" u="none" strike="noStrike" cap="none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Perpetua" panose="02020502060401020303" pitchFamily="18" charset="77"/>
                      </a:endParaRPr>
                    </a:p>
                  </a:txBody>
                  <a:tcPr marL="48183" marR="48183" marT="48183" marB="48183"/>
                </a:tc>
                <a:extLst>
                  <a:ext uri="{0D108BD9-81ED-4DB2-BD59-A6C34878D82A}">
                    <a16:rowId xmlns:a16="http://schemas.microsoft.com/office/drawing/2014/main" val="3926411508"/>
                  </a:ext>
                </a:extLst>
              </a:tr>
              <a:tr h="431722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800" b="1" u="none" strike="noStrike" cap="none" dirty="0">
                          <a:solidFill>
                            <a:schemeClr val="accent2"/>
                          </a:solidFill>
                          <a:latin typeface="Perpetua" panose="02020502060401020303" pitchFamily="18" charset="77"/>
                        </a:rPr>
                        <a:t>Reception</a:t>
                      </a:r>
                      <a:endParaRPr sz="1800" b="1" u="none" strike="noStrike" cap="none" dirty="0">
                        <a:solidFill>
                          <a:schemeClr val="accent2"/>
                        </a:solidFill>
                        <a:latin typeface="Perpetua" panose="02020502060401020303" pitchFamily="18" charset="77"/>
                      </a:endParaRPr>
                    </a:p>
                  </a:txBody>
                  <a:tcPr marL="48183" marR="48183" marT="48183" marB="48183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u="none" strike="noStrike" cap="none" dirty="0"/>
                        <a:t>Yes</a:t>
                      </a:r>
                      <a:endParaRPr u="none" strike="noStrike" cap="none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u="none" strike="noStrike" cap="none" dirty="0"/>
                        <a:t>No</a:t>
                      </a:r>
                      <a:endParaRPr u="none" strike="noStrike" cap="none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u="none" strike="noStrike" cap="none" dirty="0"/>
                        <a:t>Yes</a:t>
                      </a:r>
                      <a:endParaRPr u="none" strike="noStrike" cap="none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u="none" strike="noStrike" cap="none" dirty="0"/>
                        <a:t>No</a:t>
                      </a:r>
                      <a:endParaRPr u="none" strike="noStrike" cap="none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848366233"/>
                  </a:ext>
                </a:extLst>
              </a:tr>
              <a:tr h="60441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800" b="1" u="none" strike="noStrike" cap="none" dirty="0">
                          <a:solidFill>
                            <a:schemeClr val="accent2"/>
                          </a:solidFill>
                          <a:latin typeface="Perpetua" panose="02020502060401020303" pitchFamily="18" charset="77"/>
                        </a:rPr>
                        <a:t>Year 1</a:t>
                      </a:r>
                      <a:endParaRPr sz="1800" b="1" u="none" strike="noStrike" cap="none" dirty="0">
                        <a:solidFill>
                          <a:schemeClr val="accent2"/>
                        </a:solidFill>
                        <a:latin typeface="Perpetua" panose="02020502060401020303" pitchFamily="18" charset="77"/>
                      </a:endParaRPr>
                    </a:p>
                  </a:txBody>
                  <a:tcPr marL="48183" marR="48183" marT="48183" marB="48183"/>
                </a:tc>
                <a:tc>
                  <a:txBody>
                    <a:bodyPr/>
                    <a:lstStyle/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13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Yes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13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Yes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13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Yes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u="none" strike="noStrike" cap="none" dirty="0"/>
                        <a:t>No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u="none" strike="noStrike" cap="none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2546294375"/>
                  </a:ext>
                </a:extLst>
              </a:tr>
              <a:tr h="39518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800" b="1" u="none" strike="noStrike" cap="none" dirty="0">
                          <a:solidFill>
                            <a:schemeClr val="accent2"/>
                          </a:solidFill>
                          <a:latin typeface="Perpetua" panose="02020502060401020303" pitchFamily="18" charset="77"/>
                        </a:rPr>
                        <a:t>Years 2 - 6</a:t>
                      </a:r>
                      <a:endParaRPr sz="1800" b="1" u="none" strike="noStrike" cap="none" dirty="0">
                        <a:solidFill>
                          <a:schemeClr val="accent2"/>
                        </a:solidFill>
                        <a:latin typeface="Perpetua" panose="02020502060401020303" pitchFamily="18" charset="77"/>
                      </a:endParaRPr>
                    </a:p>
                  </a:txBody>
                  <a:tcPr marL="48183" marR="48183" marT="48183" marB="48183"/>
                </a:tc>
                <a:tc>
                  <a:txBody>
                    <a:bodyPr/>
                    <a:lstStyle/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13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Yes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13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Yes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13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Yes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13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Yes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42150621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61773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Rectangle 124">
            <a:extLst>
              <a:ext uri="{FF2B5EF4-FFF2-40B4-BE49-F238E27FC236}">
                <a16:creationId xmlns:a16="http://schemas.microsoft.com/office/drawing/2014/main" id="{A94E9B77-A24A-4879-AC16-8DC930AD21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900" y="342900"/>
            <a:ext cx="2777490" cy="7124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4" name="Rectangle 126">
            <a:extLst>
              <a:ext uri="{FF2B5EF4-FFF2-40B4-BE49-F238E27FC236}">
                <a16:creationId xmlns:a16="http://schemas.microsoft.com/office/drawing/2014/main" id="{6CA37055-08E9-4FC6-909B-D66887E60F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31610" y="340232"/>
            <a:ext cx="2777490" cy="7391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5" name="Rectangle 128">
            <a:extLst>
              <a:ext uri="{FF2B5EF4-FFF2-40B4-BE49-F238E27FC236}">
                <a16:creationId xmlns:a16="http://schemas.microsoft.com/office/drawing/2014/main" id="{849C8B35-87B0-40F5-9664-9C29A0D36E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81372" y="342900"/>
            <a:ext cx="2777490" cy="6858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6" name="Rectangle 130">
            <a:extLst>
              <a:ext uri="{FF2B5EF4-FFF2-40B4-BE49-F238E27FC236}">
                <a16:creationId xmlns:a16="http://schemas.microsoft.com/office/drawing/2014/main" id="{0C88BA7A-8734-4875-A572-8D0AA2A27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0214" y="460805"/>
            <a:ext cx="8482004" cy="89197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47" name="Rectangle 132">
            <a:extLst>
              <a:ext uri="{FF2B5EF4-FFF2-40B4-BE49-F238E27FC236}">
                <a16:creationId xmlns:a16="http://schemas.microsoft.com/office/drawing/2014/main" id="{69B35BB5-1630-45F0-B55C-B6847DF216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2534"/>
            <a:ext cx="9144000" cy="47409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8" name="Rectangle 134">
            <a:extLst>
              <a:ext uri="{FF2B5EF4-FFF2-40B4-BE49-F238E27FC236}">
                <a16:creationId xmlns:a16="http://schemas.microsoft.com/office/drawing/2014/main" id="{D3EF5146-0A37-42B3-AF51-CBFCE4002B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5862" y="3856480"/>
            <a:ext cx="8468145" cy="94412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9997484-93A8-BC4A-A9A9-60B6F714DEC7}"/>
              </a:ext>
            </a:extLst>
          </p:cNvPr>
          <p:cNvSpPr/>
          <p:nvPr/>
        </p:nvSpPr>
        <p:spPr>
          <a:xfrm>
            <a:off x="266068" y="-58422"/>
            <a:ext cx="74198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chemeClr val="tx2"/>
                </a:solidFill>
                <a:latin typeface="Perpetua" panose="02020502060401020303" pitchFamily="18" charset="77"/>
              </a:rPr>
              <a:t>Teaching Spelling</a:t>
            </a:r>
            <a:endParaRPr lang="en-US" sz="24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8CE7AB-A227-A84D-8041-AED1A80A9272}"/>
              </a:ext>
            </a:extLst>
          </p:cNvPr>
          <p:cNvSpPr/>
          <p:nvPr/>
        </p:nvSpPr>
        <p:spPr>
          <a:xfrm>
            <a:off x="1158116" y="2525217"/>
            <a:ext cx="2293932" cy="940385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6D19D47-D2AE-694B-A3F8-8DEA36B5A101}"/>
              </a:ext>
            </a:extLst>
          </p:cNvPr>
          <p:cNvGraphicFramePr>
            <a:graphicFrameLocks noGrp="1"/>
          </p:cNvGraphicFramePr>
          <p:nvPr/>
        </p:nvGraphicFramePr>
        <p:xfrm>
          <a:off x="338426" y="1287020"/>
          <a:ext cx="8473792" cy="1578805"/>
        </p:xfrm>
        <a:graphic>
          <a:graphicData uri="http://schemas.openxmlformats.org/drawingml/2006/table">
            <a:tbl>
              <a:tblPr firstRow="1" bandRow="1">
                <a:tableStyleId>{8558CCC6-8605-4E77-B98C-B0BF283F60B8}</a:tableStyleId>
              </a:tblPr>
              <a:tblGrid>
                <a:gridCol w="1575703">
                  <a:extLst>
                    <a:ext uri="{9D8B030D-6E8A-4147-A177-3AD203B41FA5}">
                      <a16:colId xmlns:a16="http://schemas.microsoft.com/office/drawing/2014/main" val="327458424"/>
                    </a:ext>
                  </a:extLst>
                </a:gridCol>
                <a:gridCol w="1592290">
                  <a:extLst>
                    <a:ext uri="{9D8B030D-6E8A-4147-A177-3AD203B41FA5}">
                      <a16:colId xmlns:a16="http://schemas.microsoft.com/office/drawing/2014/main" val="84063475"/>
                    </a:ext>
                  </a:extLst>
                </a:gridCol>
                <a:gridCol w="2023535">
                  <a:extLst>
                    <a:ext uri="{9D8B030D-6E8A-4147-A177-3AD203B41FA5}">
                      <a16:colId xmlns:a16="http://schemas.microsoft.com/office/drawing/2014/main" val="1850400181"/>
                    </a:ext>
                  </a:extLst>
                </a:gridCol>
                <a:gridCol w="1722149">
                  <a:extLst>
                    <a:ext uri="{9D8B030D-6E8A-4147-A177-3AD203B41FA5}">
                      <a16:colId xmlns:a16="http://schemas.microsoft.com/office/drawing/2014/main" val="2998406289"/>
                    </a:ext>
                  </a:extLst>
                </a:gridCol>
                <a:gridCol w="1560115">
                  <a:extLst>
                    <a:ext uri="{9D8B030D-6E8A-4147-A177-3AD203B41FA5}">
                      <a16:colId xmlns:a16="http://schemas.microsoft.com/office/drawing/2014/main" val="3577172049"/>
                    </a:ext>
                  </a:extLst>
                </a:gridCol>
              </a:tblGrid>
              <a:tr h="66440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Perpetua" panose="02020502060401020303" pitchFamily="18" charset="77"/>
                        </a:rPr>
                        <a:t>Monday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Perpetua" panose="02020502060401020303" pitchFamily="18" charset="77"/>
                        </a:rPr>
                        <a:t>Tuesday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Perpetua" panose="02020502060401020303" pitchFamily="18" charset="77"/>
                        </a:rPr>
                        <a:t>Wednesday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Perpetua" panose="02020502060401020303" pitchFamily="18" charset="77"/>
                        </a:rPr>
                        <a:t>Thursday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Perpetua" panose="02020502060401020303" pitchFamily="18" charset="77"/>
                        </a:rPr>
                        <a:t>Friday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966102"/>
                  </a:ext>
                </a:extLst>
              </a:tr>
              <a:tr h="72280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Perpetua" panose="02020502060401020303" pitchFamily="18" charset="77"/>
                        </a:rPr>
                        <a:t>GPC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Perpetua" panose="02020502060401020303" pitchFamily="18" charset="77"/>
                        </a:rPr>
                        <a:t>Common Exception Words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Perpetua" panose="02020502060401020303" pitchFamily="18" charset="77"/>
                        </a:rPr>
                        <a:t>Recap GPC and Common Exception Words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Perpetua" panose="02020502060401020303" pitchFamily="18" charset="77"/>
                        </a:rPr>
                        <a:t>Dictated sentences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Perpetua" panose="02020502060401020303" pitchFamily="18" charset="77"/>
                        </a:rPr>
                        <a:t>Test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1792776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CB6BF991-8DC4-B94B-8D6D-E979729B35E7}"/>
              </a:ext>
            </a:extLst>
          </p:cNvPr>
          <p:cNvSpPr txBox="1"/>
          <p:nvPr/>
        </p:nvSpPr>
        <p:spPr>
          <a:xfrm>
            <a:off x="330214" y="378523"/>
            <a:ext cx="8473793" cy="56215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lvl="0" algn="ctr">
              <a:lnSpc>
                <a:spcPct val="100000"/>
              </a:lnSpc>
            </a:pPr>
            <a:r>
              <a:rPr lang="en-US" sz="3200" u="sng" dirty="0"/>
              <a:t>Daily Teaching – Year 1</a:t>
            </a:r>
          </a:p>
        </p:txBody>
      </p:sp>
    </p:spTree>
    <p:extLst>
      <p:ext uri="{BB962C8B-B14F-4D97-AF65-F5344CB8AC3E}">
        <p14:creationId xmlns:p14="http://schemas.microsoft.com/office/powerpoint/2010/main" val="35567471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Rectangle 124">
            <a:extLst>
              <a:ext uri="{FF2B5EF4-FFF2-40B4-BE49-F238E27FC236}">
                <a16:creationId xmlns:a16="http://schemas.microsoft.com/office/drawing/2014/main" id="{A94E9B77-A24A-4879-AC16-8DC930AD21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900" y="342900"/>
            <a:ext cx="2777490" cy="7124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4" name="Rectangle 126">
            <a:extLst>
              <a:ext uri="{FF2B5EF4-FFF2-40B4-BE49-F238E27FC236}">
                <a16:creationId xmlns:a16="http://schemas.microsoft.com/office/drawing/2014/main" id="{6CA37055-08E9-4FC6-909B-D66887E60F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31610" y="340232"/>
            <a:ext cx="2777490" cy="7391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5" name="Rectangle 128">
            <a:extLst>
              <a:ext uri="{FF2B5EF4-FFF2-40B4-BE49-F238E27FC236}">
                <a16:creationId xmlns:a16="http://schemas.microsoft.com/office/drawing/2014/main" id="{849C8B35-87B0-40F5-9664-9C29A0D36E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81372" y="342900"/>
            <a:ext cx="2777490" cy="6858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6" name="Rectangle 130">
            <a:extLst>
              <a:ext uri="{FF2B5EF4-FFF2-40B4-BE49-F238E27FC236}">
                <a16:creationId xmlns:a16="http://schemas.microsoft.com/office/drawing/2014/main" id="{0C88BA7A-8734-4875-A572-8D0AA2A27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0214" y="460805"/>
            <a:ext cx="8482004" cy="89197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47" name="Rectangle 132">
            <a:extLst>
              <a:ext uri="{FF2B5EF4-FFF2-40B4-BE49-F238E27FC236}">
                <a16:creationId xmlns:a16="http://schemas.microsoft.com/office/drawing/2014/main" id="{69B35BB5-1630-45F0-B55C-B6847DF216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2534"/>
            <a:ext cx="9144000" cy="47409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8" name="Rectangle 134">
            <a:extLst>
              <a:ext uri="{FF2B5EF4-FFF2-40B4-BE49-F238E27FC236}">
                <a16:creationId xmlns:a16="http://schemas.microsoft.com/office/drawing/2014/main" id="{D3EF5146-0A37-42B3-AF51-CBFCE4002B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5862" y="3856480"/>
            <a:ext cx="8468145" cy="94412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9997484-93A8-BC4A-A9A9-60B6F714DEC7}"/>
              </a:ext>
            </a:extLst>
          </p:cNvPr>
          <p:cNvSpPr/>
          <p:nvPr/>
        </p:nvSpPr>
        <p:spPr>
          <a:xfrm>
            <a:off x="266068" y="-58422"/>
            <a:ext cx="74198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chemeClr val="tx2"/>
                </a:solidFill>
                <a:latin typeface="Perpetua" panose="02020502060401020303" pitchFamily="18" charset="77"/>
              </a:rPr>
              <a:t>Teaching Spelling</a:t>
            </a:r>
            <a:endParaRPr lang="en-US" sz="24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8CE7AB-A227-A84D-8041-AED1A80A9272}"/>
              </a:ext>
            </a:extLst>
          </p:cNvPr>
          <p:cNvSpPr/>
          <p:nvPr/>
        </p:nvSpPr>
        <p:spPr>
          <a:xfrm>
            <a:off x="1158116" y="2525217"/>
            <a:ext cx="2293932" cy="940385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6D19D47-D2AE-694B-A3F8-8DEA36B5A1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120230"/>
              </p:ext>
            </p:extLst>
          </p:nvPr>
        </p:nvGraphicFramePr>
        <p:xfrm>
          <a:off x="338426" y="1041717"/>
          <a:ext cx="8473792" cy="2110023"/>
        </p:xfrm>
        <a:graphic>
          <a:graphicData uri="http://schemas.openxmlformats.org/drawingml/2006/table">
            <a:tbl>
              <a:tblPr firstRow="1" bandRow="1">
                <a:tableStyleId>{8558CCC6-8605-4E77-B98C-B0BF283F60B8}</a:tableStyleId>
              </a:tblPr>
              <a:tblGrid>
                <a:gridCol w="1123174">
                  <a:extLst>
                    <a:ext uri="{9D8B030D-6E8A-4147-A177-3AD203B41FA5}">
                      <a16:colId xmlns:a16="http://schemas.microsoft.com/office/drawing/2014/main" val="645568126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327458424"/>
                    </a:ext>
                  </a:extLst>
                </a:gridCol>
                <a:gridCol w="1936800">
                  <a:extLst>
                    <a:ext uri="{9D8B030D-6E8A-4147-A177-3AD203B41FA5}">
                      <a16:colId xmlns:a16="http://schemas.microsoft.com/office/drawing/2014/main" val="84063475"/>
                    </a:ext>
                  </a:extLst>
                </a:gridCol>
                <a:gridCol w="1656000">
                  <a:extLst>
                    <a:ext uri="{9D8B030D-6E8A-4147-A177-3AD203B41FA5}">
                      <a16:colId xmlns:a16="http://schemas.microsoft.com/office/drawing/2014/main" val="1850400181"/>
                    </a:ext>
                  </a:extLst>
                </a:gridCol>
                <a:gridCol w="1058400">
                  <a:extLst>
                    <a:ext uri="{9D8B030D-6E8A-4147-A177-3AD203B41FA5}">
                      <a16:colId xmlns:a16="http://schemas.microsoft.com/office/drawing/2014/main" val="2998406289"/>
                    </a:ext>
                  </a:extLst>
                </a:gridCol>
                <a:gridCol w="971418">
                  <a:extLst>
                    <a:ext uri="{9D8B030D-6E8A-4147-A177-3AD203B41FA5}">
                      <a16:colId xmlns:a16="http://schemas.microsoft.com/office/drawing/2014/main" val="3577172049"/>
                    </a:ext>
                  </a:extLst>
                </a:gridCol>
              </a:tblGrid>
              <a:tr h="66440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Monday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Tuesday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Wednesday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Thursday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Friday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966102"/>
                  </a:ext>
                </a:extLst>
              </a:tr>
              <a:tr h="72280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GPC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GPC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Common Exception Words/Statutory Spellings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Homophones/Near Homophones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Dictated sentences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Test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1792776"/>
                  </a:ext>
                </a:extLst>
              </a:tr>
              <a:tr h="72280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Morphology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Prefix or Suffix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Common Exception Words/Statutory Spellings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Prefix or Suffix</a:t>
                      </a:r>
                    </a:p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Dictated sentences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Test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9892311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CB6BF991-8DC4-B94B-8D6D-E979729B35E7}"/>
              </a:ext>
            </a:extLst>
          </p:cNvPr>
          <p:cNvSpPr txBox="1"/>
          <p:nvPr/>
        </p:nvSpPr>
        <p:spPr>
          <a:xfrm>
            <a:off x="330214" y="378523"/>
            <a:ext cx="8473793" cy="56215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lvl="0" algn="ctr">
              <a:lnSpc>
                <a:spcPct val="100000"/>
              </a:lnSpc>
            </a:pPr>
            <a:r>
              <a:rPr lang="en-US" sz="3200" u="sng" dirty="0"/>
              <a:t>Daily Teaching – Years 2 -6</a:t>
            </a:r>
          </a:p>
        </p:txBody>
      </p:sp>
    </p:spTree>
    <p:extLst>
      <p:ext uri="{BB962C8B-B14F-4D97-AF65-F5344CB8AC3E}">
        <p14:creationId xmlns:p14="http://schemas.microsoft.com/office/powerpoint/2010/main" val="13247583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Rectangle 124">
            <a:extLst>
              <a:ext uri="{FF2B5EF4-FFF2-40B4-BE49-F238E27FC236}">
                <a16:creationId xmlns:a16="http://schemas.microsoft.com/office/drawing/2014/main" id="{A94E9B77-A24A-4879-AC16-8DC930AD21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900" y="342900"/>
            <a:ext cx="2777490" cy="7124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4" name="Rectangle 126">
            <a:extLst>
              <a:ext uri="{FF2B5EF4-FFF2-40B4-BE49-F238E27FC236}">
                <a16:creationId xmlns:a16="http://schemas.microsoft.com/office/drawing/2014/main" id="{6CA37055-08E9-4FC6-909B-D66887E60F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31610" y="340232"/>
            <a:ext cx="2777490" cy="7391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5" name="Rectangle 128">
            <a:extLst>
              <a:ext uri="{FF2B5EF4-FFF2-40B4-BE49-F238E27FC236}">
                <a16:creationId xmlns:a16="http://schemas.microsoft.com/office/drawing/2014/main" id="{849C8B35-87B0-40F5-9664-9C29A0D36E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81372" y="342900"/>
            <a:ext cx="2777490" cy="6858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6" name="Rectangle 130">
            <a:extLst>
              <a:ext uri="{FF2B5EF4-FFF2-40B4-BE49-F238E27FC236}">
                <a16:creationId xmlns:a16="http://schemas.microsoft.com/office/drawing/2014/main" id="{0C88BA7A-8734-4875-A572-8D0AA2A27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0214" y="460805"/>
            <a:ext cx="8482004" cy="89197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47" name="Rectangle 132">
            <a:extLst>
              <a:ext uri="{FF2B5EF4-FFF2-40B4-BE49-F238E27FC236}">
                <a16:creationId xmlns:a16="http://schemas.microsoft.com/office/drawing/2014/main" id="{69B35BB5-1630-45F0-B55C-B6847DF216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2534"/>
            <a:ext cx="9144000" cy="47409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8" name="Rectangle 134">
            <a:extLst>
              <a:ext uri="{FF2B5EF4-FFF2-40B4-BE49-F238E27FC236}">
                <a16:creationId xmlns:a16="http://schemas.microsoft.com/office/drawing/2014/main" id="{D3EF5146-0A37-42B3-AF51-CBFCE4002B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5862" y="3856480"/>
            <a:ext cx="8468145" cy="94412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9997484-93A8-BC4A-A9A9-60B6F714DEC7}"/>
              </a:ext>
            </a:extLst>
          </p:cNvPr>
          <p:cNvSpPr/>
          <p:nvPr/>
        </p:nvSpPr>
        <p:spPr>
          <a:xfrm>
            <a:off x="266068" y="-58422"/>
            <a:ext cx="74198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chemeClr val="tx2"/>
                </a:solidFill>
                <a:latin typeface="Perpetua" panose="02020502060401020303" pitchFamily="18" charset="77"/>
              </a:rPr>
              <a:t>Teaching Spelling</a:t>
            </a:r>
            <a:endParaRPr lang="en-US" sz="24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8CE7AB-A227-A84D-8041-AED1A80A9272}"/>
              </a:ext>
            </a:extLst>
          </p:cNvPr>
          <p:cNvSpPr/>
          <p:nvPr/>
        </p:nvSpPr>
        <p:spPr>
          <a:xfrm>
            <a:off x="1158116" y="2525217"/>
            <a:ext cx="2293932" cy="940385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6D19D47-D2AE-694B-A3F8-8DEA36B5A1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9153892"/>
              </p:ext>
            </p:extLst>
          </p:nvPr>
        </p:nvGraphicFramePr>
        <p:xfrm>
          <a:off x="330214" y="910547"/>
          <a:ext cx="8473792" cy="2832832"/>
        </p:xfrm>
        <a:graphic>
          <a:graphicData uri="http://schemas.openxmlformats.org/drawingml/2006/table">
            <a:tbl>
              <a:tblPr firstRow="1" bandRow="1">
                <a:tableStyleId>{8558CCC6-8605-4E77-B98C-B0BF283F60B8}</a:tableStyleId>
              </a:tblPr>
              <a:tblGrid>
                <a:gridCol w="1344070">
                  <a:extLst>
                    <a:ext uri="{9D8B030D-6E8A-4147-A177-3AD203B41FA5}">
                      <a16:colId xmlns:a16="http://schemas.microsoft.com/office/drawing/2014/main" val="645568126"/>
                    </a:ext>
                  </a:extLst>
                </a:gridCol>
                <a:gridCol w="1507104">
                  <a:extLst>
                    <a:ext uri="{9D8B030D-6E8A-4147-A177-3AD203B41FA5}">
                      <a16:colId xmlns:a16="http://schemas.microsoft.com/office/drawing/2014/main" val="327458424"/>
                    </a:ext>
                  </a:extLst>
                </a:gridCol>
                <a:gridCol w="1936800">
                  <a:extLst>
                    <a:ext uri="{9D8B030D-6E8A-4147-A177-3AD203B41FA5}">
                      <a16:colId xmlns:a16="http://schemas.microsoft.com/office/drawing/2014/main" val="84063475"/>
                    </a:ext>
                  </a:extLst>
                </a:gridCol>
                <a:gridCol w="1656000">
                  <a:extLst>
                    <a:ext uri="{9D8B030D-6E8A-4147-A177-3AD203B41FA5}">
                      <a16:colId xmlns:a16="http://schemas.microsoft.com/office/drawing/2014/main" val="1850400181"/>
                    </a:ext>
                  </a:extLst>
                </a:gridCol>
                <a:gridCol w="1058400">
                  <a:extLst>
                    <a:ext uri="{9D8B030D-6E8A-4147-A177-3AD203B41FA5}">
                      <a16:colId xmlns:a16="http://schemas.microsoft.com/office/drawing/2014/main" val="2998406289"/>
                    </a:ext>
                  </a:extLst>
                </a:gridCol>
                <a:gridCol w="971418">
                  <a:extLst>
                    <a:ext uri="{9D8B030D-6E8A-4147-A177-3AD203B41FA5}">
                      <a16:colId xmlns:a16="http://schemas.microsoft.com/office/drawing/2014/main" val="3577172049"/>
                    </a:ext>
                  </a:extLst>
                </a:gridCol>
              </a:tblGrid>
              <a:tr h="66440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Monday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Tuesday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Wednesday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Thursday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Friday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966102"/>
                  </a:ext>
                </a:extLst>
              </a:tr>
              <a:tr h="72280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GPC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GPC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Common Exception Words/Statutory Spellings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GPC </a:t>
                      </a:r>
                    </a:p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Dictated sentences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Test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1792776"/>
                  </a:ext>
                </a:extLst>
              </a:tr>
              <a:tr h="72280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Morphology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Prefix or Suffix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Common Exception Words/Statutory Spellings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Prefix or Suffix</a:t>
                      </a:r>
                    </a:p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Dictated sentences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Test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9892311"/>
                  </a:ext>
                </a:extLst>
              </a:tr>
              <a:tr h="722809">
                <a:tc>
                  <a:txBody>
                    <a:bodyPr/>
                    <a:lstStyle/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Homophones/Near Homophones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Homophones/</a:t>
                      </a:r>
                    </a:p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Near Homophones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Common Exception Words/Statutory Spellings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Homophones/Near Homophones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Dictated sentences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Test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7070591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CB6BF991-8DC4-B94B-8D6D-E979729B35E7}"/>
              </a:ext>
            </a:extLst>
          </p:cNvPr>
          <p:cNvSpPr txBox="1"/>
          <p:nvPr/>
        </p:nvSpPr>
        <p:spPr>
          <a:xfrm>
            <a:off x="330214" y="378523"/>
            <a:ext cx="8473793" cy="56215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lvl="0" algn="ctr">
              <a:lnSpc>
                <a:spcPct val="100000"/>
              </a:lnSpc>
            </a:pPr>
            <a:r>
              <a:rPr lang="en-US" sz="3200" u="sng" dirty="0"/>
              <a:t>Daily Teaching – Years 2 -6</a:t>
            </a:r>
          </a:p>
        </p:txBody>
      </p:sp>
    </p:spTree>
    <p:extLst>
      <p:ext uri="{BB962C8B-B14F-4D97-AF65-F5344CB8AC3E}">
        <p14:creationId xmlns:p14="http://schemas.microsoft.com/office/powerpoint/2010/main" val="15861959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6" name="Rectangle 85">
            <a:extLst>
              <a:ext uri="{FF2B5EF4-FFF2-40B4-BE49-F238E27FC236}">
                <a16:creationId xmlns:a16="http://schemas.microsoft.com/office/drawing/2014/main" id="{3987CAC5-608C-4637-9F4D-19E8797820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Google Shape;65;p14"/>
          <p:cNvSpPr txBox="1">
            <a:spLocks noGrp="1"/>
          </p:cNvSpPr>
          <p:nvPr>
            <p:ph type="ctrTitle"/>
          </p:nvPr>
        </p:nvSpPr>
        <p:spPr>
          <a:xfrm>
            <a:off x="3112390" y="340232"/>
            <a:ext cx="6031610" cy="545816"/>
          </a:xfrm>
          <a:prstGeom prst="rect">
            <a:avLst/>
          </a:prstGeom>
        </p:spPr>
        <p:txBody>
          <a:bodyPr spcFirstLastPara="1" lIns="0" tIns="0" rIns="0" bIns="0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400" b="1" u="sng" dirty="0">
                <a:solidFill>
                  <a:schemeClr val="tx2"/>
                </a:solidFill>
                <a:latin typeface="Perpetua" panose="02020502060401020303" pitchFamily="18" charset="77"/>
              </a:rPr>
              <a:t>The holy grail of teaching spelling</a:t>
            </a:r>
            <a:endParaRPr lang="en-GB" sz="2400" b="1" dirty="0">
              <a:solidFill>
                <a:schemeClr val="tx2"/>
              </a:solidFill>
              <a:latin typeface="Perpetua" panose="02020502060401020303" pitchFamily="18" charset="77"/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FB5ABED4-61CA-4171-AF06-7F3D59612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900" y="342900"/>
            <a:ext cx="2777490" cy="7124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7038AD67-DDAB-47CB-9177-5DE55ED1B3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81372" y="342900"/>
            <a:ext cx="2777490" cy="6858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8BBC997F-3436-4A66-ABD7-075554AE43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31610" y="340232"/>
            <a:ext cx="2777490" cy="7391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7534DA17-9FF4-41C4-9EB3-0116A286C9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900" y="483546"/>
            <a:ext cx="2777490" cy="430937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A5A2224-2D68-C343-A86B-1F4FE1031FCD}"/>
              </a:ext>
            </a:extLst>
          </p:cNvPr>
          <p:cNvSpPr/>
          <p:nvPr/>
        </p:nvSpPr>
        <p:spPr>
          <a:xfrm>
            <a:off x="3112388" y="1286857"/>
            <a:ext cx="60316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chemeClr val="tx2"/>
                </a:solidFill>
                <a:latin typeface="Perpetua" panose="02020502060401020303" pitchFamily="18" charset="77"/>
              </a:rPr>
              <a:t>1. Barriers to Extended Writing</a:t>
            </a:r>
            <a:endParaRPr lang="en-US" sz="28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923A669-514D-BA4C-B394-B35ADBF82439}"/>
              </a:ext>
            </a:extLst>
          </p:cNvPr>
          <p:cNvSpPr/>
          <p:nvPr/>
        </p:nvSpPr>
        <p:spPr>
          <a:xfrm>
            <a:off x="3112388" y="2673087"/>
            <a:ext cx="60316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chemeClr val="tx2"/>
                </a:solidFill>
                <a:latin typeface="Perpetua" panose="02020502060401020303" pitchFamily="18" charset="77"/>
              </a:rPr>
              <a:t>4. Teaching Spelling</a:t>
            </a:r>
            <a:endParaRPr lang="en-US" sz="2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F408184-3865-8643-957F-36A9019AA206}"/>
              </a:ext>
            </a:extLst>
          </p:cNvPr>
          <p:cNvSpPr/>
          <p:nvPr/>
        </p:nvSpPr>
        <p:spPr>
          <a:xfrm>
            <a:off x="3112394" y="1751487"/>
            <a:ext cx="60316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chemeClr val="tx2"/>
                </a:solidFill>
                <a:latin typeface="Perpetua" panose="02020502060401020303" pitchFamily="18" charset="77"/>
              </a:rPr>
              <a:t>2. Spelling: What Knowledge?</a:t>
            </a:r>
            <a:endParaRPr lang="en-US" sz="28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28161CF-3E5D-3A44-B828-748A634FF59E}"/>
              </a:ext>
            </a:extLst>
          </p:cNvPr>
          <p:cNvSpPr/>
          <p:nvPr/>
        </p:nvSpPr>
        <p:spPr>
          <a:xfrm>
            <a:off x="3112393" y="2236188"/>
            <a:ext cx="60316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chemeClr val="tx2"/>
                </a:solidFill>
                <a:latin typeface="Perpetua" panose="02020502060401020303" pitchFamily="18" charset="77"/>
              </a:rPr>
              <a:t>3. Common Teacher Misconceptions</a:t>
            </a:r>
            <a:endParaRPr lang="en-US" sz="28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4088AA1-17AF-7248-A7A7-F1CF773B349A}"/>
              </a:ext>
            </a:extLst>
          </p:cNvPr>
          <p:cNvSpPr/>
          <p:nvPr/>
        </p:nvSpPr>
        <p:spPr>
          <a:xfrm>
            <a:off x="3112395" y="3145083"/>
            <a:ext cx="60316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chemeClr val="tx2"/>
                </a:solidFill>
                <a:latin typeface="Perpetua" panose="02020502060401020303" pitchFamily="18" charset="77"/>
              </a:rPr>
              <a:t>5. The Holy Grail?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1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Rectangle 124">
            <a:extLst>
              <a:ext uri="{FF2B5EF4-FFF2-40B4-BE49-F238E27FC236}">
                <a16:creationId xmlns:a16="http://schemas.microsoft.com/office/drawing/2014/main" id="{A94E9B77-A24A-4879-AC16-8DC930AD21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900" y="342900"/>
            <a:ext cx="2777490" cy="7124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4" name="Rectangle 126">
            <a:extLst>
              <a:ext uri="{FF2B5EF4-FFF2-40B4-BE49-F238E27FC236}">
                <a16:creationId xmlns:a16="http://schemas.microsoft.com/office/drawing/2014/main" id="{6CA37055-08E9-4FC6-909B-D66887E60F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31610" y="340232"/>
            <a:ext cx="2777490" cy="7391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5" name="Rectangle 128">
            <a:extLst>
              <a:ext uri="{FF2B5EF4-FFF2-40B4-BE49-F238E27FC236}">
                <a16:creationId xmlns:a16="http://schemas.microsoft.com/office/drawing/2014/main" id="{849C8B35-87B0-40F5-9664-9C29A0D36E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81372" y="342900"/>
            <a:ext cx="2777490" cy="6858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6" name="Rectangle 130">
            <a:extLst>
              <a:ext uri="{FF2B5EF4-FFF2-40B4-BE49-F238E27FC236}">
                <a16:creationId xmlns:a16="http://schemas.microsoft.com/office/drawing/2014/main" id="{0C88BA7A-8734-4875-A572-8D0AA2A27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0214" y="460805"/>
            <a:ext cx="8482004" cy="89197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47" name="Rectangle 132">
            <a:extLst>
              <a:ext uri="{FF2B5EF4-FFF2-40B4-BE49-F238E27FC236}">
                <a16:creationId xmlns:a16="http://schemas.microsoft.com/office/drawing/2014/main" id="{69B35BB5-1630-45F0-B55C-B6847DF216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2534"/>
            <a:ext cx="9144000" cy="47409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8" name="Rectangle 134">
            <a:extLst>
              <a:ext uri="{FF2B5EF4-FFF2-40B4-BE49-F238E27FC236}">
                <a16:creationId xmlns:a16="http://schemas.microsoft.com/office/drawing/2014/main" id="{D3EF5146-0A37-42B3-AF51-CBFCE4002B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5862" y="3856480"/>
            <a:ext cx="8468145" cy="94412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9997484-93A8-BC4A-A9A9-60B6F714DEC7}"/>
              </a:ext>
            </a:extLst>
          </p:cNvPr>
          <p:cNvSpPr/>
          <p:nvPr/>
        </p:nvSpPr>
        <p:spPr>
          <a:xfrm>
            <a:off x="266068" y="-58422"/>
            <a:ext cx="74198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chemeClr val="tx2"/>
                </a:solidFill>
                <a:latin typeface="Perpetua" panose="02020502060401020303" pitchFamily="18" charset="77"/>
              </a:rPr>
              <a:t>Teaching Spelling</a:t>
            </a:r>
            <a:endParaRPr lang="en-US" sz="24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8CE7AB-A227-A84D-8041-AED1A80A9272}"/>
              </a:ext>
            </a:extLst>
          </p:cNvPr>
          <p:cNvSpPr/>
          <p:nvPr/>
        </p:nvSpPr>
        <p:spPr>
          <a:xfrm>
            <a:off x="1158116" y="2525217"/>
            <a:ext cx="2293932" cy="940385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BF6D4FE-CFBC-FD45-AF3B-6CF158781AEE}"/>
              </a:ext>
            </a:extLst>
          </p:cNvPr>
          <p:cNvSpPr txBox="1"/>
          <p:nvPr/>
        </p:nvSpPr>
        <p:spPr>
          <a:xfrm>
            <a:off x="330214" y="460805"/>
            <a:ext cx="847888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700" dirty="0"/>
              <a:t>explicit instruction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700" dirty="0"/>
              <a:t>meaning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700" dirty="0"/>
              <a:t>quick quizzing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700" dirty="0"/>
              <a:t>use of mini-whiteboards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700" dirty="0"/>
              <a:t>scaffolds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700" dirty="0"/>
              <a:t>linking to prior knowledge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700" dirty="0"/>
              <a:t>repeated practice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700" dirty="0"/>
              <a:t>feedback and correction</a:t>
            </a:r>
          </a:p>
        </p:txBody>
      </p:sp>
    </p:spTree>
    <p:extLst>
      <p:ext uri="{BB962C8B-B14F-4D97-AF65-F5344CB8AC3E}">
        <p14:creationId xmlns:p14="http://schemas.microsoft.com/office/powerpoint/2010/main" val="4087552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Rectangle 124">
            <a:extLst>
              <a:ext uri="{FF2B5EF4-FFF2-40B4-BE49-F238E27FC236}">
                <a16:creationId xmlns:a16="http://schemas.microsoft.com/office/drawing/2014/main" id="{A94E9B77-A24A-4879-AC16-8DC930AD21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900" y="342900"/>
            <a:ext cx="2777490" cy="7124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4" name="Rectangle 126">
            <a:extLst>
              <a:ext uri="{FF2B5EF4-FFF2-40B4-BE49-F238E27FC236}">
                <a16:creationId xmlns:a16="http://schemas.microsoft.com/office/drawing/2014/main" id="{6CA37055-08E9-4FC6-909B-D66887E60F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31610" y="340232"/>
            <a:ext cx="2777490" cy="7391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5" name="Rectangle 128">
            <a:extLst>
              <a:ext uri="{FF2B5EF4-FFF2-40B4-BE49-F238E27FC236}">
                <a16:creationId xmlns:a16="http://schemas.microsoft.com/office/drawing/2014/main" id="{849C8B35-87B0-40F5-9664-9C29A0D36E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81372" y="342900"/>
            <a:ext cx="2777490" cy="6858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6" name="Rectangle 130">
            <a:extLst>
              <a:ext uri="{FF2B5EF4-FFF2-40B4-BE49-F238E27FC236}">
                <a16:creationId xmlns:a16="http://schemas.microsoft.com/office/drawing/2014/main" id="{0C88BA7A-8734-4875-A572-8D0AA2A27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0214" y="460805"/>
            <a:ext cx="8482004" cy="89197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47" name="Rectangle 132">
            <a:extLst>
              <a:ext uri="{FF2B5EF4-FFF2-40B4-BE49-F238E27FC236}">
                <a16:creationId xmlns:a16="http://schemas.microsoft.com/office/drawing/2014/main" id="{69B35BB5-1630-45F0-B55C-B6847DF216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2534"/>
            <a:ext cx="9144000" cy="47409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8" name="Rectangle 134">
            <a:extLst>
              <a:ext uri="{FF2B5EF4-FFF2-40B4-BE49-F238E27FC236}">
                <a16:creationId xmlns:a16="http://schemas.microsoft.com/office/drawing/2014/main" id="{D3EF5146-0A37-42B3-AF51-CBFCE4002B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5862" y="3856480"/>
            <a:ext cx="8468145" cy="94412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9997484-93A8-BC4A-A9A9-60B6F714DEC7}"/>
              </a:ext>
            </a:extLst>
          </p:cNvPr>
          <p:cNvSpPr/>
          <p:nvPr/>
        </p:nvSpPr>
        <p:spPr>
          <a:xfrm>
            <a:off x="266068" y="-58422"/>
            <a:ext cx="74198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chemeClr val="tx2"/>
                </a:solidFill>
                <a:latin typeface="Perpetua" panose="02020502060401020303" pitchFamily="18" charset="77"/>
              </a:rPr>
              <a:t>Teaching Spelling</a:t>
            </a:r>
            <a:endParaRPr lang="en-US" sz="24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8CE7AB-A227-A84D-8041-AED1A80A9272}"/>
              </a:ext>
            </a:extLst>
          </p:cNvPr>
          <p:cNvSpPr/>
          <p:nvPr/>
        </p:nvSpPr>
        <p:spPr>
          <a:xfrm>
            <a:off x="1158116" y="2525217"/>
            <a:ext cx="2293932" cy="940385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6D19D47-D2AE-694B-A3F8-8DEA36B5A1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7907596"/>
              </p:ext>
            </p:extLst>
          </p:nvPr>
        </p:nvGraphicFramePr>
        <p:xfrm>
          <a:off x="166233" y="745642"/>
          <a:ext cx="8807402" cy="2880360"/>
        </p:xfrm>
        <a:graphic>
          <a:graphicData uri="http://schemas.openxmlformats.org/drawingml/2006/table">
            <a:tbl>
              <a:tblPr firstRow="1" bandRow="1">
                <a:tableStyleId>{8558CCC6-8605-4E77-B98C-B0BF283F60B8}</a:tableStyleId>
              </a:tblPr>
              <a:tblGrid>
                <a:gridCol w="866967">
                  <a:extLst>
                    <a:ext uri="{9D8B030D-6E8A-4147-A177-3AD203B41FA5}">
                      <a16:colId xmlns:a16="http://schemas.microsoft.com/office/drawing/2014/main" val="645568126"/>
                    </a:ext>
                  </a:extLst>
                </a:gridCol>
                <a:gridCol w="2188859">
                  <a:extLst>
                    <a:ext uri="{9D8B030D-6E8A-4147-A177-3AD203B41FA5}">
                      <a16:colId xmlns:a16="http://schemas.microsoft.com/office/drawing/2014/main" val="327458424"/>
                    </a:ext>
                  </a:extLst>
                </a:gridCol>
                <a:gridCol w="4197096">
                  <a:extLst>
                    <a:ext uri="{9D8B030D-6E8A-4147-A177-3AD203B41FA5}">
                      <a16:colId xmlns:a16="http://schemas.microsoft.com/office/drawing/2014/main" val="1579671374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val="2843990501"/>
                    </a:ext>
                  </a:extLst>
                </a:gridCol>
              </a:tblGrid>
              <a:tr h="311655">
                <a:tc gridSpan="4"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Perpetua" panose="02020502060401020303" pitchFamily="18" charset="77"/>
                        </a:rPr>
                        <a:t>GPC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Perpetua" panose="02020502060401020303" pitchFamily="18" charset="77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Perpetua" panose="02020502060401020303" pitchFamily="18" charset="77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Perpetua" panose="02020502060401020303" pitchFamily="18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1792776"/>
                  </a:ext>
                </a:extLst>
              </a:tr>
              <a:tr h="311655">
                <a:tc rowSpan="2"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Perpetua" panose="02020502060401020303" pitchFamily="18" charset="77"/>
                        </a:rPr>
                        <a:t>Teaching Sequence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Perpetua" panose="02020502060401020303" pitchFamily="18" charset="77"/>
                        </a:rPr>
                        <a:t>Pronunciation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>
                          <a:latin typeface="Perpetua" panose="02020502060401020303" pitchFamily="18" charset="77"/>
                        </a:rPr>
                        <a:t>Word (repeat 3 to 4 times)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>
                          <a:latin typeface="Perpetua" panose="02020502060401020303" pitchFamily="18" charset="77"/>
                        </a:rPr>
                        <a:t>Practice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6715643"/>
                  </a:ext>
                </a:extLst>
              </a:tr>
              <a:tr h="922305">
                <a:tc v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Perpetua" panose="02020502060401020303" pitchFamily="18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36525" indent="-136525" algn="l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500" dirty="0">
                          <a:latin typeface="Perpetua" panose="02020502060401020303" pitchFamily="18" charset="77"/>
                        </a:rPr>
                        <a:t>my turn/ your turn</a:t>
                      </a:r>
                    </a:p>
                    <a:p>
                      <a:pPr marL="136525" indent="-136525" algn="l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500" dirty="0">
                          <a:latin typeface="Perpetua" panose="02020502060401020303" pitchFamily="18" charset="77"/>
                        </a:rPr>
                        <a:t>link to prior knowledge</a:t>
                      </a:r>
                    </a:p>
                    <a:p>
                      <a:pPr marL="136525" indent="-136525" algn="l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500" dirty="0">
                          <a:latin typeface="Perpetua" panose="02020502060401020303" pitchFamily="18" charset="77"/>
                        </a:rPr>
                        <a:t>explanation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34938" indent="-134938" algn="l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500" dirty="0">
                          <a:latin typeface="Perpetua" panose="02020502060401020303" pitchFamily="18" charset="77"/>
                        </a:rPr>
                        <a:t>my turn/your turn</a:t>
                      </a:r>
                    </a:p>
                    <a:p>
                      <a:pPr marL="134938" indent="-134938" algn="l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500" dirty="0">
                          <a:latin typeface="Perpetua" panose="02020502060401020303" pitchFamily="18" charset="77"/>
                        </a:rPr>
                        <a:t>meaning – define/picture/gesture</a:t>
                      </a:r>
                    </a:p>
                    <a:p>
                      <a:pPr marL="134938" indent="-134938" algn="l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500" dirty="0">
                          <a:latin typeface="Perpetua" panose="02020502060401020303" pitchFamily="18" charset="77"/>
                        </a:rPr>
                        <a:t>monosyllabic - break down word into GPCs</a:t>
                      </a:r>
                    </a:p>
                    <a:p>
                      <a:pPr marL="134938" indent="-134938" algn="l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500" dirty="0">
                          <a:latin typeface="Perpetua" panose="02020502060401020303" pitchFamily="18" charset="77"/>
                        </a:rPr>
                        <a:t>polysyllabic – break into syllables and then into GPCs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500" dirty="0">
                          <a:latin typeface="Perpetua" panose="02020502060401020303" pitchFamily="18" charset="77"/>
                        </a:rPr>
                        <a:t>say words</a:t>
                      </a:r>
                    </a:p>
                    <a:p>
                      <a:pPr algn="l"/>
                      <a:r>
                        <a:rPr lang="en-US" sz="1500" dirty="0">
                          <a:latin typeface="Perpetua" panose="02020502060401020303" pitchFamily="18" charset="77"/>
                        </a:rPr>
                        <a:t>children write words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9170491"/>
                  </a:ext>
                </a:extLst>
              </a:tr>
              <a:tr h="979486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Perpetua" panose="02020502060401020303" pitchFamily="18" charset="77"/>
                        </a:rPr>
                        <a:t>Example: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500" dirty="0">
                          <a:latin typeface="Perpetua" panose="02020502060401020303" pitchFamily="18" charset="77"/>
                        </a:rPr>
                        <a:t>que</a:t>
                      </a:r>
                    </a:p>
                    <a:p>
                      <a:pPr algn="l"/>
                      <a:endParaRPr lang="en-US" sz="1500" dirty="0">
                        <a:latin typeface="Perpetua" panose="02020502060401020303" pitchFamily="18" charset="77"/>
                      </a:endParaRPr>
                    </a:p>
                    <a:p>
                      <a:pPr algn="l"/>
                      <a:r>
                        <a:rPr lang="en-US" sz="1500" dirty="0">
                          <a:latin typeface="Perpetua" panose="02020502060401020303" pitchFamily="18" charset="77"/>
                        </a:rPr>
                        <a:t>c, k, ck</a:t>
                      </a:r>
                    </a:p>
                    <a:p>
                      <a:pPr algn="l"/>
                      <a:endParaRPr lang="en-US" sz="1500" dirty="0">
                        <a:latin typeface="Perpetua" panose="02020502060401020303" pitchFamily="18" charset="77"/>
                      </a:endParaRPr>
                    </a:p>
                    <a:p>
                      <a:pPr algn="l"/>
                      <a:r>
                        <a:rPr lang="en-US" sz="1500" dirty="0">
                          <a:latin typeface="Perpetua" panose="02020502060401020303" pitchFamily="18" charset="77"/>
                        </a:rPr>
                        <a:t>French origin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500" dirty="0">
                          <a:latin typeface="Perpetua" panose="02020502060401020303" pitchFamily="18" charset="77"/>
                        </a:rPr>
                        <a:t>plaque - p l a que</a:t>
                      </a:r>
                    </a:p>
                    <a:p>
                      <a:pPr algn="l"/>
                      <a:endParaRPr lang="en-US" sz="1500" dirty="0">
                        <a:latin typeface="Perpetua" panose="02020502060401020303" pitchFamily="18" charset="77"/>
                      </a:endParaRPr>
                    </a:p>
                    <a:p>
                      <a:pPr algn="l"/>
                      <a:r>
                        <a:rPr lang="en-GB" sz="1500" b="0" i="0" kern="1200" dirty="0">
                          <a:solidFill>
                            <a:srgbClr val="000000"/>
                          </a:solidFill>
                          <a:effectLst/>
                          <a:latin typeface="Perpetua" panose="02020502060401020303" pitchFamily="18" charset="77"/>
                          <a:ea typeface="Arial"/>
                          <a:cs typeface="Arial"/>
                        </a:rPr>
                        <a:t>picturesque – pic/ture/resque</a:t>
                      </a:r>
                    </a:p>
                    <a:p>
                      <a:pPr algn="l"/>
                      <a:r>
                        <a:rPr lang="en-GB" sz="1500" b="0" i="0" kern="1200" dirty="0">
                          <a:solidFill>
                            <a:srgbClr val="000000"/>
                          </a:solidFill>
                          <a:effectLst/>
                          <a:latin typeface="Perpetua" panose="02020502060401020303" pitchFamily="18" charset="77"/>
                          <a:cs typeface="Arial"/>
                        </a:rPr>
                        <a:t>                       p i c/t ure/r e s que</a:t>
                      </a:r>
                      <a:endParaRPr lang="en-US" sz="1500" dirty="0">
                        <a:latin typeface="Perpetua" panose="02020502060401020303" pitchFamily="18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>
                          <a:solidFill>
                            <a:srgbClr val="FF0000"/>
                          </a:solidFill>
                          <a:latin typeface="Perpetua" panose="02020502060401020303" pitchFamily="18" charset="77"/>
                        </a:rPr>
                        <a:t>que</a:t>
                      </a:r>
                    </a:p>
                    <a:p>
                      <a:pPr algn="l"/>
                      <a:endParaRPr lang="en-US" sz="1500" dirty="0">
                        <a:latin typeface="Perpetua" panose="02020502060401020303" pitchFamily="18" charset="77"/>
                      </a:endParaRPr>
                    </a:p>
                    <a:p>
                      <a:pPr algn="l"/>
                      <a:endParaRPr lang="en-US" sz="1500" dirty="0">
                        <a:latin typeface="Perpetua" panose="02020502060401020303" pitchFamily="18" charset="77"/>
                      </a:endParaRPr>
                    </a:p>
                    <a:p>
                      <a:pPr algn="l"/>
                      <a:r>
                        <a:rPr lang="en-US" sz="1500" dirty="0">
                          <a:latin typeface="Perpetua" panose="02020502060401020303" pitchFamily="18" charset="77"/>
                        </a:rPr>
                        <a:t>_ _ _/</a:t>
                      </a:r>
                      <a:r>
                        <a:rPr lang="en-US" sz="1500" dirty="0">
                          <a:solidFill>
                            <a:srgbClr val="FF0000"/>
                          </a:solidFill>
                          <a:latin typeface="Perpetua" panose="02020502060401020303" pitchFamily="18" charset="77"/>
                        </a:rPr>
                        <a:t>t 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latin typeface="Perpetua" panose="02020502060401020303" pitchFamily="18" charset="77"/>
                        </a:rPr>
                        <a:t>_/_ _ _ _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91851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1951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Rectangle 124">
            <a:extLst>
              <a:ext uri="{FF2B5EF4-FFF2-40B4-BE49-F238E27FC236}">
                <a16:creationId xmlns:a16="http://schemas.microsoft.com/office/drawing/2014/main" id="{A94E9B77-A24A-4879-AC16-8DC930AD21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900" y="342900"/>
            <a:ext cx="2777490" cy="7124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4" name="Rectangle 126">
            <a:extLst>
              <a:ext uri="{FF2B5EF4-FFF2-40B4-BE49-F238E27FC236}">
                <a16:creationId xmlns:a16="http://schemas.microsoft.com/office/drawing/2014/main" id="{6CA37055-08E9-4FC6-909B-D66887E60F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31610" y="340232"/>
            <a:ext cx="2777490" cy="7391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5" name="Rectangle 128">
            <a:extLst>
              <a:ext uri="{FF2B5EF4-FFF2-40B4-BE49-F238E27FC236}">
                <a16:creationId xmlns:a16="http://schemas.microsoft.com/office/drawing/2014/main" id="{849C8B35-87B0-40F5-9664-9C29A0D36E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81372" y="342900"/>
            <a:ext cx="2777490" cy="6858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6" name="Rectangle 130">
            <a:extLst>
              <a:ext uri="{FF2B5EF4-FFF2-40B4-BE49-F238E27FC236}">
                <a16:creationId xmlns:a16="http://schemas.microsoft.com/office/drawing/2014/main" id="{0C88BA7A-8734-4875-A572-8D0AA2A27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0214" y="460805"/>
            <a:ext cx="8482004" cy="89197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47" name="Rectangle 132">
            <a:extLst>
              <a:ext uri="{FF2B5EF4-FFF2-40B4-BE49-F238E27FC236}">
                <a16:creationId xmlns:a16="http://schemas.microsoft.com/office/drawing/2014/main" id="{69B35BB5-1630-45F0-B55C-B6847DF216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2534"/>
            <a:ext cx="9144000" cy="47409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8" name="Rectangle 134">
            <a:extLst>
              <a:ext uri="{FF2B5EF4-FFF2-40B4-BE49-F238E27FC236}">
                <a16:creationId xmlns:a16="http://schemas.microsoft.com/office/drawing/2014/main" id="{D3EF5146-0A37-42B3-AF51-CBFCE4002B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5862" y="3856480"/>
            <a:ext cx="8468145" cy="94412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9997484-93A8-BC4A-A9A9-60B6F714DEC7}"/>
              </a:ext>
            </a:extLst>
          </p:cNvPr>
          <p:cNvSpPr/>
          <p:nvPr/>
        </p:nvSpPr>
        <p:spPr>
          <a:xfrm>
            <a:off x="266068" y="-58422"/>
            <a:ext cx="74198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chemeClr val="tx2"/>
                </a:solidFill>
                <a:latin typeface="Perpetua" panose="02020502060401020303" pitchFamily="18" charset="77"/>
              </a:rPr>
              <a:t>Teaching Spelling</a:t>
            </a:r>
            <a:endParaRPr lang="en-US" sz="24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8CE7AB-A227-A84D-8041-AED1A80A9272}"/>
              </a:ext>
            </a:extLst>
          </p:cNvPr>
          <p:cNvSpPr/>
          <p:nvPr/>
        </p:nvSpPr>
        <p:spPr>
          <a:xfrm>
            <a:off x="1158116" y="2525217"/>
            <a:ext cx="2293932" cy="940385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6D19D47-D2AE-694B-A3F8-8DEA36B5A1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5928694"/>
              </p:ext>
            </p:extLst>
          </p:nvPr>
        </p:nvGraphicFramePr>
        <p:xfrm>
          <a:off x="353852" y="727781"/>
          <a:ext cx="8458366" cy="2804160"/>
        </p:xfrm>
        <a:graphic>
          <a:graphicData uri="http://schemas.openxmlformats.org/drawingml/2006/table">
            <a:tbl>
              <a:tblPr firstRow="1" bandRow="1">
                <a:tableStyleId>{8558CCC6-8605-4E77-B98C-B0BF283F60B8}</a:tableStyleId>
              </a:tblPr>
              <a:tblGrid>
                <a:gridCol w="1235414">
                  <a:extLst>
                    <a:ext uri="{9D8B030D-6E8A-4147-A177-3AD203B41FA5}">
                      <a16:colId xmlns:a16="http://schemas.microsoft.com/office/drawing/2014/main" val="645568126"/>
                    </a:ext>
                  </a:extLst>
                </a:gridCol>
                <a:gridCol w="4387607">
                  <a:extLst>
                    <a:ext uri="{9D8B030D-6E8A-4147-A177-3AD203B41FA5}">
                      <a16:colId xmlns:a16="http://schemas.microsoft.com/office/drawing/2014/main" val="1579671374"/>
                    </a:ext>
                  </a:extLst>
                </a:gridCol>
                <a:gridCol w="2835345">
                  <a:extLst>
                    <a:ext uri="{9D8B030D-6E8A-4147-A177-3AD203B41FA5}">
                      <a16:colId xmlns:a16="http://schemas.microsoft.com/office/drawing/2014/main" val="2843990501"/>
                    </a:ext>
                  </a:extLst>
                </a:gridCol>
              </a:tblGrid>
              <a:tr h="334931"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Perpetua" panose="02020502060401020303" pitchFamily="18" charset="77"/>
                        </a:rPr>
                        <a:t>Common Exception Words/Statutory Spellings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Perpetua" panose="02020502060401020303" pitchFamily="18" charset="77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Perpetua" panose="02020502060401020303" pitchFamily="18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1792776"/>
                  </a:ext>
                </a:extLst>
              </a:tr>
              <a:tr h="334931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Perpetua" panose="02020502060401020303" pitchFamily="18" charset="77"/>
                        </a:rPr>
                        <a:t>Teaching Sequence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Perpetua" panose="02020502060401020303" pitchFamily="18" charset="77"/>
                        </a:rPr>
                        <a:t>Pronunciation and Word (repeat 3 to 4 times)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Perpetua" panose="02020502060401020303" pitchFamily="18" charset="77"/>
                        </a:rPr>
                        <a:t>Practice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6715643"/>
                  </a:ext>
                </a:extLst>
              </a:tr>
              <a:tr h="1065691">
                <a:tc v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Perpetua" panose="02020502060401020303" pitchFamily="18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34938" indent="-134938" algn="l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600" dirty="0">
                          <a:latin typeface="Perpetua" panose="02020502060401020303" pitchFamily="18" charset="77"/>
                        </a:rPr>
                        <a:t>my turn/your turn</a:t>
                      </a:r>
                    </a:p>
                    <a:p>
                      <a:pPr marL="134938" indent="-134938" algn="l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600" dirty="0">
                          <a:latin typeface="Perpetua" panose="02020502060401020303" pitchFamily="18" charset="77"/>
                        </a:rPr>
                        <a:t>meaning – define/picture/gesture</a:t>
                      </a:r>
                    </a:p>
                    <a:p>
                      <a:pPr marL="134938" indent="-134938" algn="l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600" dirty="0">
                          <a:latin typeface="Perpetua" panose="02020502060401020303" pitchFamily="18" charset="77"/>
                        </a:rPr>
                        <a:t>monosyllabic - break down word into GPCs</a:t>
                      </a:r>
                    </a:p>
                    <a:p>
                      <a:pPr marL="134938" indent="-134938" algn="l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600" dirty="0">
                          <a:latin typeface="Perpetua" panose="02020502060401020303" pitchFamily="18" charset="77"/>
                        </a:rPr>
                        <a:t>polysyllabic – break into syllables and then into GPCs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latin typeface="Perpetua" panose="02020502060401020303" pitchFamily="18" charset="77"/>
                        </a:rPr>
                        <a:t>say words</a:t>
                      </a:r>
                    </a:p>
                    <a:p>
                      <a:pPr algn="l"/>
                      <a:r>
                        <a:rPr lang="en-US" sz="1600" dirty="0">
                          <a:latin typeface="Perpetua" panose="02020502060401020303" pitchFamily="18" charset="77"/>
                        </a:rPr>
                        <a:t>children write words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9170491"/>
                  </a:ext>
                </a:extLst>
              </a:tr>
              <a:tr h="100479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Perpetua" panose="02020502060401020303" pitchFamily="18" charset="77"/>
                        </a:rPr>
                        <a:t>Example: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latin typeface="Perpetua" panose="02020502060401020303" pitchFamily="18" charset="77"/>
                        </a:rPr>
                        <a:t>eight –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Perpetua" panose="02020502060401020303" pitchFamily="18" charset="77"/>
                        </a:rPr>
                        <a:t>eigh</a:t>
                      </a:r>
                      <a:r>
                        <a:rPr lang="en-US" sz="1600" dirty="0">
                          <a:latin typeface="Perpetua" panose="02020502060401020303" pitchFamily="18" charset="77"/>
                        </a:rPr>
                        <a:t> t</a:t>
                      </a:r>
                    </a:p>
                    <a:p>
                      <a:pPr algn="l"/>
                      <a:endParaRPr lang="en-US" sz="1600" dirty="0">
                        <a:latin typeface="Perpetua" panose="02020502060401020303" pitchFamily="18" charset="77"/>
                      </a:endParaRPr>
                    </a:p>
                    <a:p>
                      <a:pPr algn="l"/>
                      <a:r>
                        <a:rPr lang="en-GB" sz="1600" b="0" i="0" kern="1200" dirty="0">
                          <a:solidFill>
                            <a:srgbClr val="000000"/>
                          </a:solidFill>
                          <a:effectLst/>
                          <a:latin typeface="Perpetua" panose="02020502060401020303" pitchFamily="18" charset="77"/>
                          <a:ea typeface="Arial"/>
                          <a:cs typeface="Arial"/>
                        </a:rPr>
                        <a:t>century – cen/tu/ry</a:t>
                      </a:r>
                    </a:p>
                    <a:p>
                      <a:pPr algn="l"/>
                      <a:r>
                        <a:rPr lang="en-GB" sz="1600" b="0" i="0" kern="1200" dirty="0">
                          <a:solidFill>
                            <a:srgbClr val="000000"/>
                          </a:solidFill>
                          <a:effectLst/>
                          <a:latin typeface="Perpetua" panose="02020502060401020303" pitchFamily="18" charset="77"/>
                          <a:cs typeface="Arial"/>
                        </a:rPr>
                        <a:t>                 c e n/</a:t>
                      </a:r>
                      <a:r>
                        <a:rPr lang="en-GB" sz="1600" b="0" i="0" kern="1200" dirty="0">
                          <a:solidFill>
                            <a:schemeClr val="tx1"/>
                          </a:solidFill>
                          <a:effectLst/>
                          <a:latin typeface="Perpetua" panose="02020502060401020303" pitchFamily="18" charset="77"/>
                          <a:cs typeface="Arial"/>
                        </a:rPr>
                        <a:t>t u</a:t>
                      </a:r>
                      <a:r>
                        <a:rPr lang="en-GB" sz="1600" b="0" i="0" kern="1200" dirty="0">
                          <a:solidFill>
                            <a:srgbClr val="000000"/>
                          </a:solidFill>
                          <a:effectLst/>
                          <a:latin typeface="Perpetua" panose="02020502060401020303" pitchFamily="18" charset="77"/>
                          <a:cs typeface="Arial"/>
                        </a:rPr>
                        <a:t>/r y</a:t>
                      </a:r>
                      <a:endParaRPr lang="en-US" sz="1800" dirty="0">
                        <a:latin typeface="Perpetua" panose="02020502060401020303" pitchFamily="18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rgbClr val="FF0000"/>
                          </a:solidFill>
                          <a:latin typeface="Perpetua" panose="02020502060401020303" pitchFamily="18" charset="77"/>
                        </a:rPr>
                        <a:t>eigh</a:t>
                      </a:r>
                      <a:r>
                        <a:rPr lang="en-US" sz="1600" dirty="0">
                          <a:latin typeface="Perpetua" panose="02020502060401020303" pitchFamily="18" charset="77"/>
                        </a:rPr>
                        <a:t> _</a:t>
                      </a:r>
                    </a:p>
                    <a:p>
                      <a:pPr algn="l"/>
                      <a:endParaRPr lang="en-US" sz="1600" dirty="0">
                        <a:latin typeface="Perpetua" panose="02020502060401020303" pitchFamily="18" charset="77"/>
                      </a:endParaRPr>
                    </a:p>
                    <a:p>
                      <a:pPr algn="l"/>
                      <a:r>
                        <a:rPr lang="en-GB" sz="1600" b="0" i="0" kern="1200" dirty="0">
                          <a:solidFill>
                            <a:srgbClr val="000000"/>
                          </a:solidFill>
                          <a:effectLst/>
                          <a:latin typeface="Perpetua" panose="02020502060401020303" pitchFamily="18" charset="77"/>
                          <a:cs typeface="Arial"/>
                        </a:rPr>
                        <a:t>_ _ _/</a:t>
                      </a:r>
                      <a:r>
                        <a:rPr lang="en-GB" sz="1600" b="0" i="0" kern="1200" dirty="0">
                          <a:solidFill>
                            <a:srgbClr val="FF0000"/>
                          </a:solidFill>
                          <a:effectLst/>
                          <a:latin typeface="Perpetua" panose="02020502060401020303" pitchFamily="18" charset="77"/>
                          <a:cs typeface="Arial"/>
                        </a:rPr>
                        <a:t>t </a:t>
                      </a:r>
                      <a:r>
                        <a:rPr lang="en-GB" sz="1600" b="0" i="0" kern="1200" dirty="0">
                          <a:solidFill>
                            <a:schemeClr val="tx1"/>
                          </a:solidFill>
                          <a:effectLst/>
                          <a:latin typeface="Perpetua" panose="02020502060401020303" pitchFamily="18" charset="77"/>
                          <a:cs typeface="Arial"/>
                        </a:rPr>
                        <a:t>_</a:t>
                      </a:r>
                      <a:r>
                        <a:rPr lang="en-GB" sz="1600" b="0" i="0" kern="1200" dirty="0">
                          <a:solidFill>
                            <a:srgbClr val="000000"/>
                          </a:solidFill>
                          <a:effectLst/>
                          <a:latin typeface="Perpetua" panose="02020502060401020303" pitchFamily="18" charset="77"/>
                          <a:cs typeface="Arial"/>
                        </a:rPr>
                        <a:t> /_ _</a:t>
                      </a:r>
                      <a:endParaRPr lang="en-US" sz="1600" dirty="0">
                        <a:latin typeface="Perpetua" panose="02020502060401020303" pitchFamily="18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91851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01826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Rectangle 124">
            <a:extLst>
              <a:ext uri="{FF2B5EF4-FFF2-40B4-BE49-F238E27FC236}">
                <a16:creationId xmlns:a16="http://schemas.microsoft.com/office/drawing/2014/main" id="{A94E9B77-A24A-4879-AC16-8DC930AD21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900" y="342900"/>
            <a:ext cx="2777490" cy="7124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4" name="Rectangle 126">
            <a:extLst>
              <a:ext uri="{FF2B5EF4-FFF2-40B4-BE49-F238E27FC236}">
                <a16:creationId xmlns:a16="http://schemas.microsoft.com/office/drawing/2014/main" id="{6CA37055-08E9-4FC6-909B-D66887E60F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31610" y="340232"/>
            <a:ext cx="2777490" cy="7391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5" name="Rectangle 128">
            <a:extLst>
              <a:ext uri="{FF2B5EF4-FFF2-40B4-BE49-F238E27FC236}">
                <a16:creationId xmlns:a16="http://schemas.microsoft.com/office/drawing/2014/main" id="{849C8B35-87B0-40F5-9664-9C29A0D36E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81372" y="342900"/>
            <a:ext cx="2777490" cy="6858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6" name="Rectangle 130">
            <a:extLst>
              <a:ext uri="{FF2B5EF4-FFF2-40B4-BE49-F238E27FC236}">
                <a16:creationId xmlns:a16="http://schemas.microsoft.com/office/drawing/2014/main" id="{0C88BA7A-8734-4875-A572-8D0AA2A27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0214" y="460805"/>
            <a:ext cx="8482004" cy="89197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47" name="Rectangle 132">
            <a:extLst>
              <a:ext uri="{FF2B5EF4-FFF2-40B4-BE49-F238E27FC236}">
                <a16:creationId xmlns:a16="http://schemas.microsoft.com/office/drawing/2014/main" id="{69B35BB5-1630-45F0-B55C-B6847DF216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2534"/>
            <a:ext cx="9144000" cy="47409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8" name="Rectangle 134">
            <a:extLst>
              <a:ext uri="{FF2B5EF4-FFF2-40B4-BE49-F238E27FC236}">
                <a16:creationId xmlns:a16="http://schemas.microsoft.com/office/drawing/2014/main" id="{D3EF5146-0A37-42B3-AF51-CBFCE4002B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5862" y="3856480"/>
            <a:ext cx="8468145" cy="94412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9997484-93A8-BC4A-A9A9-60B6F714DEC7}"/>
              </a:ext>
            </a:extLst>
          </p:cNvPr>
          <p:cNvSpPr/>
          <p:nvPr/>
        </p:nvSpPr>
        <p:spPr>
          <a:xfrm>
            <a:off x="266068" y="-58422"/>
            <a:ext cx="74198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chemeClr val="tx2"/>
                </a:solidFill>
                <a:latin typeface="Perpetua" panose="02020502060401020303" pitchFamily="18" charset="77"/>
              </a:rPr>
              <a:t>Teaching Spelling</a:t>
            </a:r>
            <a:endParaRPr lang="en-US" sz="24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8CE7AB-A227-A84D-8041-AED1A80A9272}"/>
              </a:ext>
            </a:extLst>
          </p:cNvPr>
          <p:cNvSpPr/>
          <p:nvPr/>
        </p:nvSpPr>
        <p:spPr>
          <a:xfrm>
            <a:off x="1158116" y="2525217"/>
            <a:ext cx="2293932" cy="940385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6D19D47-D2AE-694B-A3F8-8DEA36B5A1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9398481"/>
              </p:ext>
            </p:extLst>
          </p:nvPr>
        </p:nvGraphicFramePr>
        <p:xfrm>
          <a:off x="330214" y="780098"/>
          <a:ext cx="8468146" cy="2685504"/>
        </p:xfrm>
        <a:graphic>
          <a:graphicData uri="http://schemas.openxmlformats.org/drawingml/2006/table">
            <a:tbl>
              <a:tblPr firstRow="1" bandRow="1">
                <a:tableStyleId>{8558CCC6-8605-4E77-B98C-B0BF283F60B8}</a:tableStyleId>
              </a:tblPr>
              <a:tblGrid>
                <a:gridCol w="1096462">
                  <a:extLst>
                    <a:ext uri="{9D8B030D-6E8A-4147-A177-3AD203B41FA5}">
                      <a16:colId xmlns:a16="http://schemas.microsoft.com/office/drawing/2014/main" val="645568126"/>
                    </a:ext>
                  </a:extLst>
                </a:gridCol>
                <a:gridCol w="1814778">
                  <a:extLst>
                    <a:ext uri="{9D8B030D-6E8A-4147-A177-3AD203B41FA5}">
                      <a16:colId xmlns:a16="http://schemas.microsoft.com/office/drawing/2014/main" val="327458424"/>
                    </a:ext>
                  </a:extLst>
                </a:gridCol>
                <a:gridCol w="2805429">
                  <a:extLst>
                    <a:ext uri="{9D8B030D-6E8A-4147-A177-3AD203B41FA5}">
                      <a16:colId xmlns:a16="http://schemas.microsoft.com/office/drawing/2014/main" val="294529066"/>
                    </a:ext>
                  </a:extLst>
                </a:gridCol>
                <a:gridCol w="2751477">
                  <a:extLst>
                    <a:ext uri="{9D8B030D-6E8A-4147-A177-3AD203B41FA5}">
                      <a16:colId xmlns:a16="http://schemas.microsoft.com/office/drawing/2014/main" val="1579671374"/>
                    </a:ext>
                  </a:extLst>
                </a:gridCol>
              </a:tblGrid>
              <a:tr h="309462">
                <a:tc gridSpan="4"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Perpetua" panose="02020502060401020303" pitchFamily="18" charset="77"/>
                        </a:rPr>
                        <a:t>Homophones and near homophones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Perpetua" panose="02020502060401020303" pitchFamily="18" charset="77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Perpetua" panose="02020502060401020303" pitchFamily="18" charset="77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Perpetua" panose="02020502060401020303" pitchFamily="18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1792776"/>
                  </a:ext>
                </a:extLst>
              </a:tr>
              <a:tr h="309462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Perpetua" panose="02020502060401020303" pitchFamily="18" charset="77"/>
                        </a:rPr>
                        <a:t>Teaching Sequence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Perpetua" panose="02020502060401020303" pitchFamily="18" charset="77"/>
                        </a:rPr>
                        <a:t>Pronunciation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Perpetua" panose="02020502060401020303" pitchFamily="18" charset="77"/>
                        </a:rPr>
                        <a:t>Meaning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Perpetua" panose="02020502060401020303" pitchFamily="18" charset="77"/>
                        </a:rPr>
                        <a:t>Usage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6715643"/>
                  </a:ext>
                </a:extLst>
              </a:tr>
              <a:tr h="959333">
                <a:tc v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Perpetua" panose="02020502060401020303" pitchFamily="18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latin typeface="Perpetua" panose="02020502060401020303" pitchFamily="18" charset="77"/>
                        </a:rPr>
                        <a:t>my turn/ your turn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33350" indent="-133350" algn="l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800" dirty="0">
                          <a:latin typeface="Perpetua" panose="02020502060401020303" pitchFamily="18" charset="77"/>
                        </a:rPr>
                        <a:t>definition/picture/gesture</a:t>
                      </a:r>
                    </a:p>
                    <a:p>
                      <a:pPr marL="134938" indent="-134938" algn="l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800" dirty="0">
                          <a:latin typeface="Perpetua" panose="02020502060401020303" pitchFamily="18" charset="77"/>
                        </a:rPr>
                        <a:t>break down word into GPCs</a:t>
                      </a:r>
                    </a:p>
                    <a:p>
                      <a:pPr marL="134938" marR="0" lvl="0" indent="-134938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dirty="0">
                          <a:latin typeface="Perpetua" panose="02020502060401020303" pitchFamily="18" charset="77"/>
                        </a:rPr>
                        <a:t>discussion or quick quiz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  <a:tabLst/>
                      </a:pPr>
                      <a:r>
                        <a:rPr lang="en-US" sz="1800" dirty="0">
                          <a:latin typeface="Perpetua" panose="02020502060401020303" pitchFamily="18" charset="77"/>
                        </a:rPr>
                        <a:t>use in context – whiteboard work.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9170491"/>
                  </a:ext>
                </a:extLst>
              </a:tr>
              <a:tr h="99465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Perpetua" panose="02020502060401020303" pitchFamily="18" charset="77"/>
                        </a:rPr>
                        <a:t>Example: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latin typeface="Perpetua" panose="02020502060401020303" pitchFamily="18" charset="77"/>
                        </a:rPr>
                        <a:t>bear</a:t>
                      </a:r>
                    </a:p>
                    <a:p>
                      <a:pPr algn="l"/>
                      <a:r>
                        <a:rPr lang="en-US" sz="1800" dirty="0">
                          <a:latin typeface="Perpetua" panose="02020502060401020303" pitchFamily="18" charset="77"/>
                        </a:rPr>
                        <a:t>bare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latin typeface="Perpetua" panose="02020502060401020303" pitchFamily="18" charset="77"/>
                        </a:rPr>
                        <a:t>bear – b ear</a:t>
                      </a:r>
                    </a:p>
                    <a:p>
                      <a:pPr algn="l"/>
                      <a:r>
                        <a:rPr lang="en-US" sz="1800" dirty="0">
                          <a:latin typeface="Perpetua" panose="02020502060401020303" pitchFamily="18" charset="77"/>
                        </a:rPr>
                        <a:t>bare – b are </a:t>
                      </a:r>
                    </a:p>
                    <a:p>
                      <a:pPr algn="l"/>
                      <a:endParaRPr lang="en-US" sz="1800" dirty="0">
                        <a:latin typeface="Perpetua" panose="02020502060401020303" pitchFamily="18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latin typeface="Perpetua" panose="02020502060401020303" pitchFamily="18" charset="77"/>
                        </a:rPr>
                        <a:t>The ____ lives in the woods.</a:t>
                      </a:r>
                    </a:p>
                    <a:p>
                      <a:pPr algn="l"/>
                      <a:r>
                        <a:rPr lang="en-US" sz="1800" dirty="0">
                          <a:latin typeface="Perpetua" panose="02020502060401020303" pitchFamily="18" charset="77"/>
                        </a:rPr>
                        <a:t>The cupboards are _____.</a:t>
                      </a:r>
                    </a:p>
                    <a:p>
                      <a:pPr algn="l"/>
                      <a:r>
                        <a:rPr lang="en-US" sz="1800" dirty="0">
                          <a:latin typeface="Perpetua" panose="02020502060401020303" pitchFamily="18" charset="77"/>
                        </a:rPr>
                        <a:t>___ are animals.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91851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48268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Rectangle 124">
            <a:extLst>
              <a:ext uri="{FF2B5EF4-FFF2-40B4-BE49-F238E27FC236}">
                <a16:creationId xmlns:a16="http://schemas.microsoft.com/office/drawing/2014/main" id="{A94E9B77-A24A-4879-AC16-8DC930AD21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900" y="342900"/>
            <a:ext cx="2777490" cy="7124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4" name="Rectangle 126">
            <a:extLst>
              <a:ext uri="{FF2B5EF4-FFF2-40B4-BE49-F238E27FC236}">
                <a16:creationId xmlns:a16="http://schemas.microsoft.com/office/drawing/2014/main" id="{6CA37055-08E9-4FC6-909B-D66887E60F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31610" y="340232"/>
            <a:ext cx="2777490" cy="7391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5" name="Rectangle 128">
            <a:extLst>
              <a:ext uri="{FF2B5EF4-FFF2-40B4-BE49-F238E27FC236}">
                <a16:creationId xmlns:a16="http://schemas.microsoft.com/office/drawing/2014/main" id="{849C8B35-87B0-40F5-9664-9C29A0D36E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81372" y="342900"/>
            <a:ext cx="2777490" cy="6858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6" name="Rectangle 130">
            <a:extLst>
              <a:ext uri="{FF2B5EF4-FFF2-40B4-BE49-F238E27FC236}">
                <a16:creationId xmlns:a16="http://schemas.microsoft.com/office/drawing/2014/main" id="{0C88BA7A-8734-4875-A572-8D0AA2A27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0214" y="460805"/>
            <a:ext cx="8482004" cy="89197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47" name="Rectangle 132">
            <a:extLst>
              <a:ext uri="{FF2B5EF4-FFF2-40B4-BE49-F238E27FC236}">
                <a16:creationId xmlns:a16="http://schemas.microsoft.com/office/drawing/2014/main" id="{69B35BB5-1630-45F0-B55C-B6847DF216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2534"/>
            <a:ext cx="9144000" cy="47409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8" name="Rectangle 134">
            <a:extLst>
              <a:ext uri="{FF2B5EF4-FFF2-40B4-BE49-F238E27FC236}">
                <a16:creationId xmlns:a16="http://schemas.microsoft.com/office/drawing/2014/main" id="{D3EF5146-0A37-42B3-AF51-CBFCE4002B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5862" y="3856480"/>
            <a:ext cx="8468145" cy="94412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9997484-93A8-BC4A-A9A9-60B6F714DEC7}"/>
              </a:ext>
            </a:extLst>
          </p:cNvPr>
          <p:cNvSpPr/>
          <p:nvPr/>
        </p:nvSpPr>
        <p:spPr>
          <a:xfrm>
            <a:off x="266068" y="-58422"/>
            <a:ext cx="74198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chemeClr val="tx2"/>
                </a:solidFill>
                <a:latin typeface="Perpetua" panose="02020502060401020303" pitchFamily="18" charset="77"/>
              </a:rPr>
              <a:t>Teaching Spelling</a:t>
            </a:r>
            <a:endParaRPr lang="en-US" sz="24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8CE7AB-A227-A84D-8041-AED1A80A9272}"/>
              </a:ext>
            </a:extLst>
          </p:cNvPr>
          <p:cNvSpPr/>
          <p:nvPr/>
        </p:nvSpPr>
        <p:spPr>
          <a:xfrm>
            <a:off x="1158116" y="2525217"/>
            <a:ext cx="2293932" cy="940385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6D19D47-D2AE-694B-A3F8-8DEA36B5A1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5510259"/>
              </p:ext>
            </p:extLst>
          </p:nvPr>
        </p:nvGraphicFramePr>
        <p:xfrm>
          <a:off x="579024" y="801897"/>
          <a:ext cx="7981820" cy="2475547"/>
        </p:xfrm>
        <a:graphic>
          <a:graphicData uri="http://schemas.openxmlformats.org/drawingml/2006/table">
            <a:tbl>
              <a:tblPr firstRow="1" bandRow="1">
                <a:tableStyleId>{8558CCC6-8605-4E77-B98C-B0BF283F60B8}</a:tableStyleId>
              </a:tblPr>
              <a:tblGrid>
                <a:gridCol w="1377027">
                  <a:extLst>
                    <a:ext uri="{9D8B030D-6E8A-4147-A177-3AD203B41FA5}">
                      <a16:colId xmlns:a16="http://schemas.microsoft.com/office/drawing/2014/main" val="645568126"/>
                    </a:ext>
                  </a:extLst>
                </a:gridCol>
                <a:gridCol w="2650809">
                  <a:extLst>
                    <a:ext uri="{9D8B030D-6E8A-4147-A177-3AD203B41FA5}">
                      <a16:colId xmlns:a16="http://schemas.microsoft.com/office/drawing/2014/main" val="327458424"/>
                    </a:ext>
                  </a:extLst>
                </a:gridCol>
                <a:gridCol w="3953984">
                  <a:extLst>
                    <a:ext uri="{9D8B030D-6E8A-4147-A177-3AD203B41FA5}">
                      <a16:colId xmlns:a16="http://schemas.microsoft.com/office/drawing/2014/main" val="1579671374"/>
                    </a:ext>
                  </a:extLst>
                </a:gridCol>
              </a:tblGrid>
              <a:tr h="309511"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Perpetua" panose="02020502060401020303" pitchFamily="18" charset="77"/>
                        </a:rPr>
                        <a:t>Morphology – prefix – Day 1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Perpetua" panose="02020502060401020303" pitchFamily="18" charset="77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Perpetua" panose="02020502060401020303" pitchFamily="18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1792776"/>
                  </a:ext>
                </a:extLst>
              </a:tr>
              <a:tr h="309511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Perpetua" panose="02020502060401020303" pitchFamily="18" charset="77"/>
                        </a:rPr>
                        <a:t>Teaching Sequence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Perpetua" panose="02020502060401020303" pitchFamily="18" charset="77"/>
                        </a:rPr>
                        <a:t>Pronunciation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Perpetua" panose="02020502060401020303" pitchFamily="18" charset="77"/>
                        </a:rPr>
                        <a:t>Word (repeat 3 to 4 times)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6715643"/>
                  </a:ext>
                </a:extLst>
              </a:tr>
              <a:tr h="920852">
                <a:tc v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Perpetua" panose="02020502060401020303" pitchFamily="18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Perpetua" panose="02020502060401020303" pitchFamily="18" charset="77"/>
                        </a:rPr>
                        <a:t>my turn/ your turn</a:t>
                      </a:r>
                    </a:p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Perpetua" panose="02020502060401020303" pitchFamily="18" charset="77"/>
                        </a:rPr>
                        <a:t>meaning</a:t>
                      </a:r>
                    </a:p>
                    <a:p>
                      <a:pPr algn="l"/>
                      <a:endParaRPr lang="en-US" sz="1600" dirty="0">
                        <a:latin typeface="Perpetua" panose="02020502060401020303" pitchFamily="18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34938" indent="-134938" algn="l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600" dirty="0">
                          <a:latin typeface="Perpetua" panose="02020502060401020303" pitchFamily="18" charset="77"/>
                        </a:rPr>
                        <a:t>my turn/your turn</a:t>
                      </a:r>
                    </a:p>
                    <a:p>
                      <a:pPr marL="134938" indent="-134938" algn="l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600" dirty="0">
                          <a:latin typeface="Perpetua" panose="02020502060401020303" pitchFamily="18" charset="77"/>
                        </a:rPr>
                        <a:t>meaning of root word – define/picture/gesture </a:t>
                      </a:r>
                    </a:p>
                    <a:p>
                      <a:pPr marL="134938" indent="-134938" algn="l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600" dirty="0">
                          <a:latin typeface="Perpetua" panose="02020502060401020303" pitchFamily="18" charset="77"/>
                        </a:rPr>
                        <a:t>examples and non-examples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9170491"/>
                  </a:ext>
                </a:extLst>
              </a:tr>
              <a:tr h="88413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Perpetua" panose="02020502060401020303" pitchFamily="18" charset="77"/>
                        </a:rPr>
                        <a:t>Example:</a:t>
                      </a:r>
                    </a:p>
                    <a:p>
                      <a:pPr algn="ctr"/>
                      <a:r>
                        <a:rPr lang="en-US" sz="1600" dirty="0">
                          <a:latin typeface="Perpetua" panose="02020502060401020303" pitchFamily="18" charset="77"/>
                        </a:rPr>
                        <a:t>Construct a Freya Diagram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latin typeface="Perpetua" panose="02020502060401020303" pitchFamily="18" charset="77"/>
                        </a:rPr>
                        <a:t>re</a:t>
                      </a:r>
                    </a:p>
                    <a:p>
                      <a:pPr algn="l"/>
                      <a:endParaRPr lang="en-US" sz="1600" dirty="0">
                        <a:latin typeface="Perpetua" panose="02020502060401020303" pitchFamily="18" charset="77"/>
                      </a:endParaRPr>
                    </a:p>
                    <a:p>
                      <a:pPr algn="l"/>
                      <a:r>
                        <a:rPr lang="en-US" sz="1600" dirty="0">
                          <a:latin typeface="Perpetua" panose="02020502060401020303" pitchFamily="18" charset="77"/>
                        </a:rPr>
                        <a:t>Latin origin -back/again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u="sng" dirty="0">
                          <a:latin typeface="Perpetua" panose="02020502060401020303" pitchFamily="18" charset="77"/>
                        </a:rPr>
                        <a:t>Examples:</a:t>
                      </a:r>
                      <a:r>
                        <a:rPr lang="en-US" sz="1600" dirty="0">
                          <a:latin typeface="Perpetua" panose="02020502060401020303" pitchFamily="18" charset="77"/>
                        </a:rPr>
                        <a:t>                       </a:t>
                      </a:r>
                      <a:r>
                        <a:rPr lang="en-US" sz="1600" b="1" u="sng" dirty="0">
                          <a:latin typeface="Perpetua" panose="02020502060401020303" pitchFamily="18" charset="77"/>
                        </a:rPr>
                        <a:t>Non-examples:</a:t>
                      </a:r>
                    </a:p>
                    <a:p>
                      <a:pPr algn="l"/>
                      <a:r>
                        <a:rPr lang="en-US" sz="1600" dirty="0">
                          <a:solidFill>
                            <a:srgbClr val="0070C0"/>
                          </a:solidFill>
                          <a:latin typeface="Perpetua" panose="02020502060401020303" pitchFamily="18" charset="77"/>
                        </a:rPr>
                        <a:t>re</a:t>
                      </a:r>
                      <a:r>
                        <a:rPr lang="en-US" sz="1600" dirty="0">
                          <a:latin typeface="Perpetua" panose="02020502060401020303" pitchFamily="18" charset="77"/>
                        </a:rPr>
                        <a:t>appear                            real</a:t>
                      </a:r>
                    </a:p>
                    <a:p>
                      <a:pPr algn="l"/>
                      <a:r>
                        <a:rPr lang="en-US" sz="1600" dirty="0">
                          <a:solidFill>
                            <a:srgbClr val="0070C0"/>
                          </a:solidFill>
                          <a:latin typeface="Perpetua" panose="02020502060401020303" pitchFamily="18" charset="77"/>
                        </a:rPr>
                        <a:t>re</a:t>
                      </a:r>
                      <a:r>
                        <a:rPr lang="en-US" sz="1600" dirty="0">
                          <a:latin typeface="Perpetua" panose="02020502060401020303" pitchFamily="18" charset="77"/>
                        </a:rPr>
                        <a:t>cycle                               ream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91851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71085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Rectangle 124">
            <a:extLst>
              <a:ext uri="{FF2B5EF4-FFF2-40B4-BE49-F238E27FC236}">
                <a16:creationId xmlns:a16="http://schemas.microsoft.com/office/drawing/2014/main" id="{A94E9B77-A24A-4879-AC16-8DC930AD21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900" y="342900"/>
            <a:ext cx="2777490" cy="7124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4" name="Rectangle 126">
            <a:extLst>
              <a:ext uri="{FF2B5EF4-FFF2-40B4-BE49-F238E27FC236}">
                <a16:creationId xmlns:a16="http://schemas.microsoft.com/office/drawing/2014/main" id="{6CA37055-08E9-4FC6-909B-D66887E60F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31610" y="340232"/>
            <a:ext cx="2777490" cy="7391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5" name="Rectangle 128">
            <a:extLst>
              <a:ext uri="{FF2B5EF4-FFF2-40B4-BE49-F238E27FC236}">
                <a16:creationId xmlns:a16="http://schemas.microsoft.com/office/drawing/2014/main" id="{849C8B35-87B0-40F5-9664-9C29A0D36E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81372" y="342900"/>
            <a:ext cx="2777490" cy="6858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6" name="Rectangle 130">
            <a:extLst>
              <a:ext uri="{FF2B5EF4-FFF2-40B4-BE49-F238E27FC236}">
                <a16:creationId xmlns:a16="http://schemas.microsoft.com/office/drawing/2014/main" id="{0C88BA7A-8734-4875-A572-8D0AA2A27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0214" y="460805"/>
            <a:ext cx="8482004" cy="89197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47" name="Rectangle 132">
            <a:extLst>
              <a:ext uri="{FF2B5EF4-FFF2-40B4-BE49-F238E27FC236}">
                <a16:creationId xmlns:a16="http://schemas.microsoft.com/office/drawing/2014/main" id="{69B35BB5-1630-45F0-B55C-B6847DF216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2534"/>
            <a:ext cx="9144000" cy="47409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8" name="Rectangle 134">
            <a:extLst>
              <a:ext uri="{FF2B5EF4-FFF2-40B4-BE49-F238E27FC236}">
                <a16:creationId xmlns:a16="http://schemas.microsoft.com/office/drawing/2014/main" id="{D3EF5146-0A37-42B3-AF51-CBFCE4002B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5862" y="3856480"/>
            <a:ext cx="8468145" cy="94412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9997484-93A8-BC4A-A9A9-60B6F714DEC7}"/>
              </a:ext>
            </a:extLst>
          </p:cNvPr>
          <p:cNvSpPr/>
          <p:nvPr/>
        </p:nvSpPr>
        <p:spPr>
          <a:xfrm>
            <a:off x="266068" y="-58422"/>
            <a:ext cx="74198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chemeClr val="tx2"/>
                </a:solidFill>
                <a:latin typeface="Perpetua" panose="02020502060401020303" pitchFamily="18" charset="77"/>
              </a:rPr>
              <a:t>Teaching Spelling</a:t>
            </a:r>
            <a:endParaRPr lang="en-US" sz="24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8CE7AB-A227-A84D-8041-AED1A80A9272}"/>
              </a:ext>
            </a:extLst>
          </p:cNvPr>
          <p:cNvSpPr/>
          <p:nvPr/>
        </p:nvSpPr>
        <p:spPr>
          <a:xfrm>
            <a:off x="1158116" y="2525217"/>
            <a:ext cx="2293932" cy="940385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6D19D47-D2AE-694B-A3F8-8DEA36B5A1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5472089"/>
              </p:ext>
            </p:extLst>
          </p:nvPr>
        </p:nvGraphicFramePr>
        <p:xfrm>
          <a:off x="433325" y="772555"/>
          <a:ext cx="8273218" cy="2714613"/>
        </p:xfrm>
        <a:graphic>
          <a:graphicData uri="http://schemas.openxmlformats.org/drawingml/2006/table">
            <a:tbl>
              <a:tblPr firstRow="1" bandRow="1">
                <a:tableStyleId>{8558CCC6-8605-4E77-B98C-B0BF283F60B8}</a:tableStyleId>
              </a:tblPr>
              <a:tblGrid>
                <a:gridCol w="920698">
                  <a:extLst>
                    <a:ext uri="{9D8B030D-6E8A-4147-A177-3AD203B41FA5}">
                      <a16:colId xmlns:a16="http://schemas.microsoft.com/office/drawing/2014/main" val="645568126"/>
                    </a:ext>
                  </a:extLst>
                </a:gridCol>
                <a:gridCol w="1244549">
                  <a:extLst>
                    <a:ext uri="{9D8B030D-6E8A-4147-A177-3AD203B41FA5}">
                      <a16:colId xmlns:a16="http://schemas.microsoft.com/office/drawing/2014/main" val="327458424"/>
                    </a:ext>
                  </a:extLst>
                </a:gridCol>
                <a:gridCol w="4059715">
                  <a:extLst>
                    <a:ext uri="{9D8B030D-6E8A-4147-A177-3AD203B41FA5}">
                      <a16:colId xmlns:a16="http://schemas.microsoft.com/office/drawing/2014/main" val="1579671374"/>
                    </a:ext>
                  </a:extLst>
                </a:gridCol>
                <a:gridCol w="2048256">
                  <a:extLst>
                    <a:ext uri="{9D8B030D-6E8A-4147-A177-3AD203B41FA5}">
                      <a16:colId xmlns:a16="http://schemas.microsoft.com/office/drawing/2014/main" val="2843990501"/>
                    </a:ext>
                  </a:extLst>
                </a:gridCol>
              </a:tblGrid>
              <a:tr h="305013">
                <a:tc gridSpan="4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Perpetua" panose="02020502060401020303" pitchFamily="18" charset="77"/>
                        </a:rPr>
                        <a:t>Morphology – prefix – Day 2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Perpetua" panose="02020502060401020303" pitchFamily="18" charset="77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Perpetua" panose="02020502060401020303" pitchFamily="18" charset="77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Perpetua" panose="02020502060401020303" pitchFamily="18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1792776"/>
                  </a:ext>
                </a:extLst>
              </a:tr>
              <a:tr h="518522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Perpetua" panose="02020502060401020303" pitchFamily="18" charset="77"/>
                        </a:rPr>
                        <a:t>Teaching Sequence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Perpetua" panose="02020502060401020303" pitchFamily="18" charset="77"/>
                        </a:rPr>
                        <a:t>Pronunciation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Perpetua" panose="02020502060401020303" pitchFamily="18" charset="77"/>
                        </a:rPr>
                        <a:t>Example words only (repeat 3 to 4 times)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Perpetua" panose="02020502060401020303" pitchFamily="18" charset="77"/>
                        </a:rPr>
                        <a:t>Practice</a:t>
                      </a:r>
                    </a:p>
                    <a:p>
                      <a:pPr algn="ctr"/>
                      <a:endParaRPr lang="en-US" sz="1400" dirty="0">
                        <a:latin typeface="Perpetua" panose="02020502060401020303" pitchFamily="18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6715643"/>
                  </a:ext>
                </a:extLst>
              </a:tr>
              <a:tr h="945539">
                <a:tc v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Perpetua" panose="02020502060401020303" pitchFamily="18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Perpetua" panose="02020502060401020303" pitchFamily="18" charset="77"/>
                        </a:rPr>
                        <a:t>Recap </a:t>
                      </a:r>
                    </a:p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Perpetua" panose="02020502060401020303" pitchFamily="18" charset="77"/>
                        </a:rPr>
                        <a:t>Quiz meaning </a:t>
                      </a:r>
                    </a:p>
                    <a:p>
                      <a:pPr algn="l"/>
                      <a:endParaRPr lang="en-US" sz="1400" dirty="0">
                        <a:latin typeface="Perpetua" panose="02020502060401020303" pitchFamily="18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34938" indent="-134938" algn="l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400" dirty="0">
                          <a:latin typeface="Perpetua" panose="02020502060401020303" pitchFamily="18" charset="77"/>
                        </a:rPr>
                        <a:t>My turn/your turn</a:t>
                      </a:r>
                    </a:p>
                    <a:p>
                      <a:pPr marL="134938" indent="-134938" algn="l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400" dirty="0">
                          <a:latin typeface="Perpetua" panose="02020502060401020303" pitchFamily="18" charset="77"/>
                        </a:rPr>
                        <a:t>Quick quiz for meaning </a:t>
                      </a:r>
                    </a:p>
                    <a:p>
                      <a:pPr marL="134938" indent="-134938" algn="l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400" dirty="0">
                          <a:latin typeface="Perpetua" panose="02020502060401020303" pitchFamily="18" charset="77"/>
                        </a:rPr>
                        <a:t>Monosyllabic - break down word into GPCs</a:t>
                      </a:r>
                    </a:p>
                    <a:p>
                      <a:pPr marL="134938" indent="-134938" algn="l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400" dirty="0">
                          <a:latin typeface="Perpetua" panose="02020502060401020303" pitchFamily="18" charset="77"/>
                        </a:rPr>
                        <a:t>Polysyllabic – break into syllables and then into GPCs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Perpetua" panose="02020502060401020303" pitchFamily="18" charset="77"/>
                        </a:rPr>
                        <a:t>Say words</a:t>
                      </a:r>
                    </a:p>
                    <a:p>
                      <a:pPr algn="l"/>
                      <a:r>
                        <a:rPr lang="en-US" sz="1400" dirty="0">
                          <a:latin typeface="Perpetua" panose="02020502060401020303" pitchFamily="18" charset="77"/>
                        </a:rPr>
                        <a:t>Children write words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9170491"/>
                  </a:ext>
                </a:extLst>
              </a:tr>
              <a:tr h="94553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Perpetua" panose="02020502060401020303" pitchFamily="18" charset="77"/>
                        </a:rPr>
                        <a:t>Example: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Perpetua" panose="02020502060401020303" pitchFamily="18" charset="77"/>
                        </a:rPr>
                        <a:t>re</a:t>
                      </a:r>
                    </a:p>
                    <a:p>
                      <a:pPr algn="l"/>
                      <a:endParaRPr lang="en-US" sz="1400" dirty="0">
                        <a:latin typeface="Perpetua" panose="02020502060401020303" pitchFamily="18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b="0" i="0" kern="1200" dirty="0">
                          <a:solidFill>
                            <a:srgbClr val="000000"/>
                          </a:solidFill>
                          <a:effectLst/>
                          <a:latin typeface="Perpetua" panose="02020502060401020303" pitchFamily="18" charset="77"/>
                          <a:ea typeface="Arial"/>
                          <a:cs typeface="Arial"/>
                        </a:rPr>
                        <a:t>reappear – re/a/ppear</a:t>
                      </a:r>
                    </a:p>
                    <a:p>
                      <a:pPr algn="l"/>
                      <a:r>
                        <a:rPr lang="en-GB" sz="1400" b="0" i="0" kern="1200" dirty="0">
                          <a:solidFill>
                            <a:srgbClr val="000000"/>
                          </a:solidFill>
                          <a:effectLst/>
                          <a:latin typeface="Perpetua" panose="02020502060401020303" pitchFamily="18" charset="77"/>
                          <a:cs typeface="Arial"/>
                        </a:rPr>
                        <a:t>                   r e/a/pp ear</a:t>
                      </a:r>
                    </a:p>
                    <a:p>
                      <a:pPr algn="l"/>
                      <a:r>
                        <a:rPr lang="en-US" sz="1400" dirty="0">
                          <a:latin typeface="Perpetua" panose="02020502060401020303" pitchFamily="18" charset="77"/>
                        </a:rPr>
                        <a:t>return – re/cy/cle</a:t>
                      </a:r>
                    </a:p>
                    <a:p>
                      <a:pPr algn="l"/>
                      <a:r>
                        <a:rPr lang="en-US" sz="1400" dirty="0">
                          <a:latin typeface="Perpetua" panose="02020502060401020303" pitchFamily="18" charset="77"/>
                        </a:rPr>
                        <a:t>               r e/c y/c 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400" dirty="0">
                        <a:latin typeface="Perpetua" panose="02020502060401020303" pitchFamily="18" charset="77"/>
                      </a:endParaRPr>
                    </a:p>
                    <a:p>
                      <a:pPr algn="l"/>
                      <a:r>
                        <a:rPr lang="en-US" sz="1400" dirty="0">
                          <a:latin typeface="Perpetua" panose="02020502060401020303" pitchFamily="18" charset="77"/>
                        </a:rPr>
                        <a:t>_ _/_ /</a:t>
                      </a:r>
                      <a:r>
                        <a:rPr lang="en-US" sz="1400" dirty="0">
                          <a:solidFill>
                            <a:srgbClr val="C00000"/>
                          </a:solidFill>
                          <a:latin typeface="Perpetua" panose="02020502060401020303" pitchFamily="18" charset="77"/>
                        </a:rPr>
                        <a:t>pp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Perpetua" panose="02020502060401020303" pitchFamily="18" charset="77"/>
                        </a:rPr>
                        <a:t>__</a:t>
                      </a:r>
                    </a:p>
                    <a:p>
                      <a:pPr algn="l"/>
                      <a:endParaRPr lang="en-US" sz="1400" dirty="0">
                        <a:solidFill>
                          <a:schemeClr val="tx1"/>
                        </a:solidFill>
                        <a:latin typeface="Perpetua" panose="02020502060401020303" pitchFamily="18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91851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09931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Rectangle 124">
            <a:extLst>
              <a:ext uri="{FF2B5EF4-FFF2-40B4-BE49-F238E27FC236}">
                <a16:creationId xmlns:a16="http://schemas.microsoft.com/office/drawing/2014/main" id="{A94E9B77-A24A-4879-AC16-8DC930AD21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900" y="342900"/>
            <a:ext cx="2777490" cy="7124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4" name="Rectangle 126">
            <a:extLst>
              <a:ext uri="{FF2B5EF4-FFF2-40B4-BE49-F238E27FC236}">
                <a16:creationId xmlns:a16="http://schemas.microsoft.com/office/drawing/2014/main" id="{6CA37055-08E9-4FC6-909B-D66887E60F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31610" y="340232"/>
            <a:ext cx="2777490" cy="7391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5" name="Rectangle 128">
            <a:extLst>
              <a:ext uri="{FF2B5EF4-FFF2-40B4-BE49-F238E27FC236}">
                <a16:creationId xmlns:a16="http://schemas.microsoft.com/office/drawing/2014/main" id="{849C8B35-87B0-40F5-9664-9C29A0D36E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81372" y="342900"/>
            <a:ext cx="2777490" cy="6858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6" name="Rectangle 130">
            <a:extLst>
              <a:ext uri="{FF2B5EF4-FFF2-40B4-BE49-F238E27FC236}">
                <a16:creationId xmlns:a16="http://schemas.microsoft.com/office/drawing/2014/main" id="{0C88BA7A-8734-4875-A572-8D0AA2A27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0214" y="460805"/>
            <a:ext cx="8482004" cy="89197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47" name="Rectangle 132">
            <a:extLst>
              <a:ext uri="{FF2B5EF4-FFF2-40B4-BE49-F238E27FC236}">
                <a16:creationId xmlns:a16="http://schemas.microsoft.com/office/drawing/2014/main" id="{69B35BB5-1630-45F0-B55C-B6847DF216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2534"/>
            <a:ext cx="9144000" cy="47409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8" name="Rectangle 134">
            <a:extLst>
              <a:ext uri="{FF2B5EF4-FFF2-40B4-BE49-F238E27FC236}">
                <a16:creationId xmlns:a16="http://schemas.microsoft.com/office/drawing/2014/main" id="{D3EF5146-0A37-42B3-AF51-CBFCE4002B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5862" y="3856480"/>
            <a:ext cx="8468145" cy="94412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9997484-93A8-BC4A-A9A9-60B6F714DEC7}"/>
              </a:ext>
            </a:extLst>
          </p:cNvPr>
          <p:cNvSpPr/>
          <p:nvPr/>
        </p:nvSpPr>
        <p:spPr>
          <a:xfrm>
            <a:off x="266068" y="-58422"/>
            <a:ext cx="74198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chemeClr val="tx2"/>
                </a:solidFill>
                <a:latin typeface="Perpetua" panose="02020502060401020303" pitchFamily="18" charset="77"/>
              </a:rPr>
              <a:t>Teaching Spelling</a:t>
            </a:r>
            <a:endParaRPr lang="en-US" sz="24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8CE7AB-A227-A84D-8041-AED1A80A9272}"/>
              </a:ext>
            </a:extLst>
          </p:cNvPr>
          <p:cNvSpPr/>
          <p:nvPr/>
        </p:nvSpPr>
        <p:spPr>
          <a:xfrm>
            <a:off x="1158116" y="2525217"/>
            <a:ext cx="2293932" cy="940385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35DBEF5D-72BB-9C4F-91CD-53335C9365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077295"/>
              </p:ext>
            </p:extLst>
          </p:nvPr>
        </p:nvGraphicFramePr>
        <p:xfrm>
          <a:off x="140199" y="752882"/>
          <a:ext cx="8672019" cy="2712720"/>
        </p:xfrm>
        <a:graphic>
          <a:graphicData uri="http://schemas.openxmlformats.org/drawingml/2006/table">
            <a:tbl>
              <a:tblPr firstRow="1" bandRow="1">
                <a:tableStyleId>{8558CCC6-8605-4E77-B98C-B0BF283F60B8}</a:tableStyleId>
              </a:tblPr>
              <a:tblGrid>
                <a:gridCol w="1048800">
                  <a:extLst>
                    <a:ext uri="{9D8B030D-6E8A-4147-A177-3AD203B41FA5}">
                      <a16:colId xmlns:a16="http://schemas.microsoft.com/office/drawing/2014/main" val="645568126"/>
                    </a:ext>
                  </a:extLst>
                </a:gridCol>
                <a:gridCol w="2421948">
                  <a:extLst>
                    <a:ext uri="{9D8B030D-6E8A-4147-A177-3AD203B41FA5}">
                      <a16:colId xmlns:a16="http://schemas.microsoft.com/office/drawing/2014/main" val="327458424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497226753"/>
                    </a:ext>
                  </a:extLst>
                </a:gridCol>
                <a:gridCol w="969264">
                  <a:extLst>
                    <a:ext uri="{9D8B030D-6E8A-4147-A177-3AD203B41FA5}">
                      <a16:colId xmlns:a16="http://schemas.microsoft.com/office/drawing/2014/main" val="643621781"/>
                    </a:ext>
                  </a:extLst>
                </a:gridCol>
                <a:gridCol w="3317607">
                  <a:extLst>
                    <a:ext uri="{9D8B030D-6E8A-4147-A177-3AD203B41FA5}">
                      <a16:colId xmlns:a16="http://schemas.microsoft.com/office/drawing/2014/main" val="1579671374"/>
                    </a:ext>
                  </a:extLst>
                </a:gridCol>
              </a:tblGrid>
              <a:tr h="234114">
                <a:tc gridSpan="5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Perpetua" panose="02020502060401020303" pitchFamily="18" charset="77"/>
                        </a:rPr>
                        <a:t>Morphology - suffix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Perpetua" panose="02020502060401020303" pitchFamily="18" charset="77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Perpetua" panose="02020502060401020303" pitchFamily="18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1792776"/>
                  </a:ext>
                </a:extLst>
              </a:tr>
              <a:tr h="234114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Perpetua" panose="02020502060401020303" pitchFamily="18" charset="77"/>
                        </a:rPr>
                        <a:t>Teaching Sequence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Perpetua" panose="02020502060401020303" pitchFamily="18" charset="77"/>
                        </a:rPr>
                        <a:t>Pronunciation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Perpetua" panose="02020502060401020303" pitchFamily="18" charset="77"/>
                        </a:rPr>
                        <a:t>Word Lists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Perpetua" panose="02020502060401020303" pitchFamily="18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Perpetua" panose="02020502060401020303" pitchFamily="18" charset="77"/>
                        </a:rPr>
                        <a:t>Word (repeat 3 to 4 times)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6715643"/>
                  </a:ext>
                </a:extLst>
              </a:tr>
              <a:tr h="869010">
                <a:tc v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Perpetua" panose="02020502060401020303" pitchFamily="18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Perpetua" panose="02020502060401020303" pitchFamily="18" charset="77"/>
                        </a:rPr>
                        <a:t>My Turn/ Your Turn</a:t>
                      </a:r>
                    </a:p>
                    <a:p>
                      <a:pPr algn="l"/>
                      <a:r>
                        <a:rPr lang="en-US" sz="1400" dirty="0">
                          <a:latin typeface="Perpetua" panose="02020502060401020303" pitchFamily="18" charset="77"/>
                        </a:rPr>
                        <a:t>Meaning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Perpetua" panose="02020502060401020303" pitchFamily="18" charset="77"/>
                        </a:rPr>
                        <a:t>root word and suffix</a:t>
                      </a:r>
                    </a:p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Perpetua" panose="02020502060401020303" pitchFamily="18" charset="77"/>
                        </a:rPr>
                        <a:t>meaning – define/picture/gesture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sz="1400" dirty="0">
                        <a:latin typeface="Perpetua" panose="02020502060401020303" pitchFamily="18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34938" indent="-134938" algn="l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400" dirty="0">
                          <a:latin typeface="Perpetua" panose="02020502060401020303" pitchFamily="18" charset="77"/>
                        </a:rPr>
                        <a:t>My turn/your turn</a:t>
                      </a:r>
                    </a:p>
                    <a:p>
                      <a:pPr marL="134938" indent="-134938" algn="l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400" dirty="0">
                          <a:latin typeface="Perpetua" panose="02020502060401020303" pitchFamily="18" charset="77"/>
                        </a:rPr>
                        <a:t>Monosyllabic - break down word into GPCs</a:t>
                      </a:r>
                    </a:p>
                    <a:p>
                      <a:pPr marL="134938" indent="-134938" algn="l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400" dirty="0">
                          <a:latin typeface="Perpetua" panose="02020502060401020303" pitchFamily="18" charset="77"/>
                        </a:rPr>
                        <a:t>Polysyllabic – break into syllables and then into GPCs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9170491"/>
                  </a:ext>
                </a:extLst>
              </a:tr>
              <a:tr h="108179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Perpetua" panose="02020502060401020303" pitchFamily="18" charset="77"/>
                        </a:rPr>
                        <a:t>Example: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Perpetua" panose="02020502060401020303" pitchFamily="18" charset="77"/>
                        </a:rPr>
                        <a:t>cian</a:t>
                      </a:r>
                    </a:p>
                    <a:p>
                      <a:pPr algn="l"/>
                      <a:endParaRPr lang="en-US" sz="1400" dirty="0">
                        <a:latin typeface="Perpetua" panose="02020502060401020303" pitchFamily="18" charset="77"/>
                      </a:endParaRPr>
                    </a:p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Perpetua" panose="02020502060401020303" pitchFamily="18" charset="77"/>
                        </a:rPr>
                        <a:t>Latin origin - changing root word to a personal noun which denotes occupation (link to ‘er’ suffix)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Perpetua" panose="02020502060401020303" pitchFamily="18" charset="77"/>
                        </a:rPr>
                        <a:t>Monday:</a:t>
                      </a:r>
                    </a:p>
                    <a:p>
                      <a:pPr algn="l"/>
                      <a:r>
                        <a:rPr lang="en-US" sz="1400" dirty="0">
                          <a:latin typeface="Perpetua" panose="02020502060401020303" pitchFamily="18" charset="77"/>
                        </a:rPr>
                        <a:t>magician</a:t>
                      </a:r>
                    </a:p>
                    <a:p>
                      <a:pPr algn="l"/>
                      <a:r>
                        <a:rPr lang="en-US" sz="1400" dirty="0">
                          <a:latin typeface="Perpetua" panose="02020502060401020303" pitchFamily="18" charset="77"/>
                        </a:rPr>
                        <a:t>logician</a:t>
                      </a:r>
                    </a:p>
                    <a:p>
                      <a:pPr algn="l"/>
                      <a:r>
                        <a:rPr lang="en-US" sz="1400" dirty="0">
                          <a:latin typeface="Perpetua" panose="02020502060401020303" pitchFamily="18" charset="77"/>
                        </a:rPr>
                        <a:t>electrician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Perpetua" panose="02020502060401020303" pitchFamily="18" charset="77"/>
                        </a:rPr>
                        <a:t>Wednesday:</a:t>
                      </a:r>
                    </a:p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Perpetua" panose="02020502060401020303" pitchFamily="18" charset="77"/>
                        </a:rPr>
                        <a:t>mortician</a:t>
                      </a:r>
                    </a:p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Perpetua" panose="02020502060401020303" pitchFamily="18" charset="77"/>
                        </a:rPr>
                        <a:t>dietician</a:t>
                      </a:r>
                    </a:p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Perpetua" panose="02020502060401020303" pitchFamily="18" charset="77"/>
                        </a:rPr>
                        <a:t>beautician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Perpetua" panose="02020502060401020303" pitchFamily="18" charset="77"/>
                        </a:rPr>
                        <a:t>magician - ma/gi/cian</a:t>
                      </a:r>
                    </a:p>
                    <a:p>
                      <a:pPr algn="l"/>
                      <a:r>
                        <a:rPr lang="en-US" sz="1400" dirty="0">
                          <a:latin typeface="Perpetua" panose="02020502060401020303" pitchFamily="18" charset="77"/>
                        </a:rPr>
                        <a:t>                  m a/g i/c ia 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91851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715192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>
            <a:spLocks noGrp="1"/>
          </p:cNvSpPr>
          <p:nvPr>
            <p:ph type="ctrTitle"/>
          </p:nvPr>
        </p:nvSpPr>
        <p:spPr>
          <a:xfrm>
            <a:off x="0" y="981700"/>
            <a:ext cx="9144000" cy="853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>
              <a:spcBef>
                <a:spcPts val="0"/>
              </a:spcBef>
              <a:buSzPts val="5200"/>
            </a:pPr>
            <a:r>
              <a:rPr lang="en-GB" sz="3600" b="1" u="sng" dirty="0">
                <a:solidFill>
                  <a:schemeClr val="tx2"/>
                </a:solidFill>
                <a:latin typeface="Perpetua" panose="02020502060401020303" pitchFamily="18" charset="77"/>
              </a:rPr>
              <a:t>THE Holy GRAIL OF  teaching spelling</a:t>
            </a:r>
            <a:endParaRPr lang="en-GB" sz="4000" b="1" u="sng" dirty="0"/>
          </a:p>
        </p:txBody>
      </p:sp>
      <p:sp>
        <p:nvSpPr>
          <p:cNvPr id="59" name="Google Shape;59;p13"/>
          <p:cNvSpPr txBox="1"/>
          <p:nvPr/>
        </p:nvSpPr>
        <p:spPr>
          <a:xfrm>
            <a:off x="0" y="3083806"/>
            <a:ext cx="9144000" cy="1077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buClr>
                <a:srgbClr val="000000"/>
              </a:buClr>
              <a:buSzPts val="2800"/>
            </a:pPr>
            <a:r>
              <a:rPr lang="en-GB" sz="4400" dirty="0">
                <a:solidFill>
                  <a:schemeClr val="bg1"/>
                </a:solidFill>
                <a:latin typeface="Perpetua" panose="02020502060401020303" pitchFamily="18" charset="77"/>
              </a:rPr>
              <a:t>The Holy Grail?</a:t>
            </a:r>
            <a:endParaRPr lang="en-GB" sz="2400" b="0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4652813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AC9F268-DA52-BA4E-ACF5-59698DE4EA07}"/>
              </a:ext>
            </a:extLst>
          </p:cNvPr>
          <p:cNvSpPr/>
          <p:nvPr/>
        </p:nvSpPr>
        <p:spPr>
          <a:xfrm>
            <a:off x="266068" y="-58422"/>
            <a:ext cx="74198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chemeClr val="tx2"/>
                </a:solidFill>
                <a:latin typeface="Perpetua" panose="02020502060401020303" pitchFamily="18" charset="77"/>
              </a:rPr>
              <a:t>The Holy Grail?</a:t>
            </a:r>
            <a:endParaRPr lang="en-US" sz="2400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82955E02-25A1-8F4E-AD19-8290644144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3243982"/>
              </p:ext>
            </p:extLst>
          </p:nvPr>
        </p:nvGraphicFramePr>
        <p:xfrm>
          <a:off x="1104258" y="696188"/>
          <a:ext cx="5743498" cy="42071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898704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/>
        </p:nvSpPr>
        <p:spPr>
          <a:xfrm>
            <a:off x="346982" y="2644384"/>
            <a:ext cx="8450035" cy="16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buClr>
                <a:srgbClr val="000000"/>
              </a:buClr>
              <a:buSzPts val="2800"/>
            </a:pPr>
            <a:r>
              <a:rPr lang="en-GB" sz="4800" dirty="0">
                <a:solidFill>
                  <a:schemeClr val="bg1"/>
                </a:solidFill>
                <a:latin typeface="Perpetua" panose="02020502060401020303" pitchFamily="18" charset="77"/>
              </a:rPr>
              <a:t>Barriers to Extended Writing</a:t>
            </a:r>
            <a:br>
              <a:rPr lang="en-GB" sz="4800" dirty="0">
                <a:solidFill>
                  <a:schemeClr val="tx2"/>
                </a:solidFill>
                <a:latin typeface="Perpetua" panose="02020502060401020303" pitchFamily="18" charset="77"/>
              </a:rPr>
            </a:br>
            <a:endParaRPr lang="en-GB" sz="2800" b="0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58;p13">
            <a:extLst>
              <a:ext uri="{FF2B5EF4-FFF2-40B4-BE49-F238E27FC236}">
                <a16:creationId xmlns:a16="http://schemas.microsoft.com/office/drawing/2014/main" id="{E7E409E5-1368-5441-A33A-876A95AB6FF0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0" y="981700"/>
            <a:ext cx="9144000" cy="853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>
              <a:spcBef>
                <a:spcPts val="0"/>
              </a:spcBef>
              <a:buSzPts val="5200"/>
            </a:pPr>
            <a:r>
              <a:rPr lang="en-GB" sz="3600" b="1" u="sng" dirty="0">
                <a:solidFill>
                  <a:schemeClr val="tx2"/>
                </a:solidFill>
                <a:latin typeface="Perpetua" panose="02020502060401020303" pitchFamily="18" charset="77"/>
              </a:rPr>
              <a:t>THE Holy GRAIL OF  teaching spelling</a:t>
            </a:r>
            <a:endParaRPr lang="en-GB" sz="4000" b="1" u="sng" dirty="0"/>
          </a:p>
        </p:txBody>
      </p:sp>
    </p:spTree>
    <p:extLst>
      <p:ext uri="{BB962C8B-B14F-4D97-AF65-F5344CB8AC3E}">
        <p14:creationId xmlns:p14="http://schemas.microsoft.com/office/powerpoint/2010/main" val="20162273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6" name="Rectangle 85">
            <a:extLst>
              <a:ext uri="{FF2B5EF4-FFF2-40B4-BE49-F238E27FC236}">
                <a16:creationId xmlns:a16="http://schemas.microsoft.com/office/drawing/2014/main" id="{3987CAC5-608C-4637-9F4D-19E8797820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Google Shape;65;p14"/>
          <p:cNvSpPr txBox="1">
            <a:spLocks noGrp="1"/>
          </p:cNvSpPr>
          <p:nvPr>
            <p:ph type="ctrTitle"/>
          </p:nvPr>
        </p:nvSpPr>
        <p:spPr>
          <a:xfrm>
            <a:off x="3112390" y="754379"/>
            <a:ext cx="6031610" cy="301788"/>
          </a:xfrm>
          <a:prstGeom prst="rect">
            <a:avLst/>
          </a:prstGeom>
        </p:spPr>
        <p:txBody>
          <a:bodyPr spcFirstLastPara="1" lIns="0" tIns="0" rIns="0" bIns="0" anchor="ctr" anchorCtr="0">
            <a:normAutofit fontScale="90000"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3100" b="1" u="sng" dirty="0">
                <a:solidFill>
                  <a:schemeClr val="tx2"/>
                </a:solidFill>
                <a:latin typeface="Perpetua" panose="02020502060401020303" pitchFamily="18" charset="77"/>
              </a:rPr>
              <a:t>Barriers  to extended writing</a:t>
            </a:r>
            <a:br>
              <a:rPr lang="en-GB" sz="3100" b="1" u="sng" dirty="0">
                <a:solidFill>
                  <a:schemeClr val="tx2"/>
                </a:solidFill>
                <a:latin typeface="Perpetua" panose="02020502060401020303" pitchFamily="18" charset="77"/>
              </a:rPr>
            </a:br>
            <a:endParaRPr lang="en-GB" sz="3100" b="1" u="sng" dirty="0">
              <a:solidFill>
                <a:schemeClr val="tx2"/>
              </a:solidFill>
              <a:latin typeface="Perpetua" panose="02020502060401020303" pitchFamily="18" charset="77"/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FB5ABED4-61CA-4171-AF06-7F3D59612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900" y="342900"/>
            <a:ext cx="2777490" cy="7124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7038AD67-DDAB-47CB-9177-5DE55ED1B3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81372" y="342900"/>
            <a:ext cx="2777490" cy="6858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8BBC997F-3436-4A66-ABD7-075554AE43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31610" y="340232"/>
            <a:ext cx="2777490" cy="7391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7534DA17-9FF4-41C4-9EB3-0116A286C9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900" y="483546"/>
            <a:ext cx="2777490" cy="430937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2D263CC-08CA-0249-824A-D1C0D3F83E3C}"/>
              </a:ext>
            </a:extLst>
          </p:cNvPr>
          <p:cNvSpPr/>
          <p:nvPr/>
        </p:nvSpPr>
        <p:spPr>
          <a:xfrm>
            <a:off x="3335078" y="1396399"/>
            <a:ext cx="566322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400" dirty="0">
                <a:solidFill>
                  <a:schemeClr val="tx2"/>
                </a:solidFill>
                <a:latin typeface="Perpetua" panose="02020502060401020303" pitchFamily="18" charset="77"/>
              </a:rPr>
              <a:t>Handwriting</a:t>
            </a:r>
            <a:endParaRPr lang="en-US" sz="44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0E5EDAA-DD52-E549-8CA2-9B3B832B4A39}"/>
              </a:ext>
            </a:extLst>
          </p:cNvPr>
          <p:cNvSpPr/>
          <p:nvPr/>
        </p:nvSpPr>
        <p:spPr>
          <a:xfrm>
            <a:off x="3335078" y="2287502"/>
            <a:ext cx="566322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400" dirty="0">
                <a:solidFill>
                  <a:schemeClr val="tx2"/>
                </a:solidFill>
                <a:latin typeface="Perpetua" panose="02020502060401020303" pitchFamily="18" charset="77"/>
              </a:rPr>
              <a:t>Spelling </a:t>
            </a:r>
            <a:endParaRPr lang="en-US" sz="44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F87DB9B-E548-F44A-ADE6-AEC1AF9786E4}"/>
              </a:ext>
            </a:extLst>
          </p:cNvPr>
          <p:cNvSpPr/>
          <p:nvPr/>
        </p:nvSpPr>
        <p:spPr>
          <a:xfrm>
            <a:off x="3335079" y="3178605"/>
            <a:ext cx="524894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400" dirty="0">
                <a:solidFill>
                  <a:schemeClr val="tx2"/>
                </a:solidFill>
                <a:latin typeface="Perpetua" panose="02020502060401020303" pitchFamily="18" charset="77"/>
              </a:rPr>
              <a:t>Sentence Construction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93292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>
            <a:spLocks noGrp="1"/>
          </p:cNvSpPr>
          <p:nvPr>
            <p:ph type="ctrTitle"/>
          </p:nvPr>
        </p:nvSpPr>
        <p:spPr>
          <a:xfrm>
            <a:off x="0" y="981700"/>
            <a:ext cx="9144000" cy="853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>
              <a:spcBef>
                <a:spcPts val="0"/>
              </a:spcBef>
              <a:buSzPts val="5200"/>
            </a:pPr>
            <a:r>
              <a:rPr lang="en-GB" sz="3600" b="1" u="sng" dirty="0">
                <a:solidFill>
                  <a:schemeClr val="tx2"/>
                </a:solidFill>
                <a:latin typeface="Perpetua" panose="02020502060401020303" pitchFamily="18" charset="77"/>
              </a:rPr>
              <a:t>THE Holy GRAIL OF  teaching spelling</a:t>
            </a:r>
            <a:endParaRPr lang="en-GB" sz="4000" b="1" u="sng" dirty="0"/>
          </a:p>
        </p:txBody>
      </p:sp>
      <p:sp>
        <p:nvSpPr>
          <p:cNvPr id="59" name="Google Shape;59;p13"/>
          <p:cNvSpPr txBox="1"/>
          <p:nvPr/>
        </p:nvSpPr>
        <p:spPr>
          <a:xfrm>
            <a:off x="0" y="3083806"/>
            <a:ext cx="9144000" cy="1077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buClr>
                <a:srgbClr val="000000"/>
              </a:buClr>
              <a:buSzPts val="2800"/>
            </a:pPr>
            <a:r>
              <a:rPr lang="en-GB" sz="4400" dirty="0">
                <a:solidFill>
                  <a:schemeClr val="bg1"/>
                </a:solidFill>
                <a:latin typeface="Perpetua" panose="02020502060401020303" pitchFamily="18" charset="77"/>
              </a:rPr>
              <a:t>Spelling: What Knowledge?</a:t>
            </a:r>
            <a:endParaRPr lang="en-GB" sz="2400" b="0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86637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C36B4783-ADCB-8E4D-967B-C47BBA18E81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58918918"/>
              </p:ext>
            </p:extLst>
          </p:nvPr>
        </p:nvGraphicFramePr>
        <p:xfrm>
          <a:off x="0" y="758709"/>
          <a:ext cx="9144000" cy="39531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9E7A13B5-D867-444B-BCFE-240C12700EA1}"/>
              </a:ext>
            </a:extLst>
          </p:cNvPr>
          <p:cNvSpPr/>
          <p:nvPr/>
        </p:nvSpPr>
        <p:spPr>
          <a:xfrm>
            <a:off x="311700" y="-60980"/>
            <a:ext cx="53452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chemeClr val="tx2"/>
                </a:solidFill>
                <a:latin typeface="Perpetua" panose="02020502060401020303" pitchFamily="18" charset="77"/>
              </a:rPr>
              <a:t>Spelling: What Knowledge?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320919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 dirty="0"/>
              <a:t>Background</a:t>
            </a:r>
            <a:endParaRPr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C36B4783-ADCB-8E4D-967B-C47BBA18E81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58922940"/>
              </p:ext>
            </p:extLst>
          </p:nvPr>
        </p:nvGraphicFramePr>
        <p:xfrm>
          <a:off x="0" y="445025"/>
          <a:ext cx="7452360" cy="46184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431DDA05-5F2E-C244-B4B5-CC3F4B9BE519}"/>
              </a:ext>
            </a:extLst>
          </p:cNvPr>
          <p:cNvSpPr/>
          <p:nvPr/>
        </p:nvSpPr>
        <p:spPr>
          <a:xfrm>
            <a:off x="311700" y="-60980"/>
            <a:ext cx="53452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chemeClr val="tx2"/>
                </a:solidFill>
                <a:latin typeface="Perpetua" panose="02020502060401020303" pitchFamily="18" charset="77"/>
              </a:rPr>
              <a:t>Spelling: What Knowledge?</a:t>
            </a:r>
            <a:endParaRPr lang="en-US" sz="24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7DAA7AF-0134-2844-A1FE-1957213B8EE5}"/>
              </a:ext>
            </a:extLst>
          </p:cNvPr>
          <p:cNvGrpSpPr/>
          <p:nvPr/>
        </p:nvGrpSpPr>
        <p:grpSpPr>
          <a:xfrm rot="5400000">
            <a:off x="5398235" y="2499150"/>
            <a:ext cx="4618467" cy="510218"/>
            <a:chOff x="358737" y="2054123"/>
            <a:chExt cx="1020437" cy="510218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808C9D2F-A437-0142-B12E-BFB30953402B}"/>
                </a:ext>
              </a:extLst>
            </p:cNvPr>
            <p:cNvSpPr/>
            <p:nvPr/>
          </p:nvSpPr>
          <p:spPr>
            <a:xfrm>
              <a:off x="358737" y="2054123"/>
              <a:ext cx="1020437" cy="510218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ounded Rectangle 4">
              <a:extLst>
                <a:ext uri="{FF2B5EF4-FFF2-40B4-BE49-F238E27FC236}">
                  <a16:creationId xmlns:a16="http://schemas.microsoft.com/office/drawing/2014/main" id="{3614BCA7-E7E9-F044-AEDB-F7F1BA01EE8E}"/>
                </a:ext>
              </a:extLst>
            </p:cNvPr>
            <p:cNvSpPr txBox="1"/>
            <p:nvPr/>
          </p:nvSpPr>
          <p:spPr>
            <a:xfrm>
              <a:off x="358738" y="2069070"/>
              <a:ext cx="1020436" cy="48033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" tIns="5715" rIns="5715" bIns="5715" numCol="1" spcCol="1270" anchor="ctr" anchorCtr="0">
              <a:noAutofit/>
            </a:bodyPr>
            <a:lstStyle/>
            <a:p>
              <a:pPr marL="0" lvl="0" indent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2800" kern="1200" dirty="0"/>
                <a:t>Etymology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204136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AC9F268-DA52-BA4E-ACF5-59698DE4EA07}"/>
              </a:ext>
            </a:extLst>
          </p:cNvPr>
          <p:cNvSpPr/>
          <p:nvPr/>
        </p:nvSpPr>
        <p:spPr>
          <a:xfrm>
            <a:off x="266068" y="-58422"/>
            <a:ext cx="74198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chemeClr val="tx2"/>
                </a:solidFill>
                <a:latin typeface="Perpetua" panose="02020502060401020303" pitchFamily="18" charset="77"/>
              </a:rPr>
              <a:t>Spelling: What Knowledge?</a:t>
            </a:r>
            <a:endParaRPr lang="en-US" sz="2400" dirty="0"/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1F852189-CC64-E842-8A8C-B056F45BDB3F}"/>
              </a:ext>
            </a:extLst>
          </p:cNvPr>
          <p:cNvGraphicFramePr/>
          <p:nvPr/>
        </p:nvGraphicFramePr>
        <p:xfrm>
          <a:off x="150607" y="570154"/>
          <a:ext cx="8840993" cy="41587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BAA06754-4004-C84C-87CA-1BA58A4127EB}"/>
              </a:ext>
            </a:extLst>
          </p:cNvPr>
          <p:cNvGrpSpPr/>
          <p:nvPr/>
        </p:nvGrpSpPr>
        <p:grpSpPr>
          <a:xfrm>
            <a:off x="3101548" y="2921975"/>
            <a:ext cx="5255644" cy="550275"/>
            <a:chOff x="3094347" y="1268326"/>
            <a:chExt cx="2652297" cy="1691102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09C4A0A1-6520-FF4B-8277-98E0B0E5273F}"/>
                </a:ext>
              </a:extLst>
            </p:cNvPr>
            <p:cNvSpPr/>
            <p:nvPr/>
          </p:nvSpPr>
          <p:spPr>
            <a:xfrm>
              <a:off x="3094347" y="1268326"/>
              <a:ext cx="2652297" cy="1691102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ounded Rectangle 4">
              <a:extLst>
                <a:ext uri="{FF2B5EF4-FFF2-40B4-BE49-F238E27FC236}">
                  <a16:creationId xmlns:a16="http://schemas.microsoft.com/office/drawing/2014/main" id="{9BCA499A-DC8D-634D-8DED-6376ECEFE516}"/>
                </a:ext>
              </a:extLst>
            </p:cNvPr>
            <p:cNvSpPr txBox="1"/>
            <p:nvPr/>
          </p:nvSpPr>
          <p:spPr>
            <a:xfrm>
              <a:off x="3176900" y="1350879"/>
              <a:ext cx="2487191" cy="15259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t" anchorCtr="0">
              <a:noAutofit/>
            </a:bodyPr>
            <a:lstStyle/>
            <a:p>
              <a:pPr marL="0" lvl="0" indent="0" algn="l" defTabSz="177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GB" sz="400" kern="1200" dirty="0"/>
            </a:p>
            <a:p>
              <a:pPr marL="171450" lvl="1" indent="-171450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"/>
              </a:pPr>
              <a:r>
                <a:rPr lang="en-GB" dirty="0"/>
                <a:t>Morphology and </a:t>
              </a:r>
              <a:r>
                <a:rPr lang="en-GB" sz="1800" kern="1200" dirty="0"/>
                <a:t>Etymology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93914104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Custom 2">
      <a:dk1>
        <a:srgbClr val="000000"/>
      </a:dk1>
      <a:lt1>
        <a:srgbClr val="FFFFFF"/>
      </a:lt1>
      <a:dk2>
        <a:srgbClr val="632E62"/>
      </a:dk2>
      <a:lt2>
        <a:srgbClr val="EAE5EB"/>
      </a:lt2>
      <a:accent1>
        <a:srgbClr val="59276E"/>
      </a:accent1>
      <a:accent2>
        <a:srgbClr val="832983"/>
      </a:accent2>
      <a:accent3>
        <a:srgbClr val="9F80B8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Cambria-Calibri">
      <a:majorFont>
        <a:latin typeface="Cambria" panose="02040503050406030204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5D8C9649-FBE1-4B5B-8258-8A170F9843AD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1006</TotalTime>
  <Words>2117</Words>
  <Application>Microsoft Macintosh PowerPoint</Application>
  <PresentationFormat>On-screen Show (16:9)</PresentationFormat>
  <Paragraphs>465</Paragraphs>
  <Slides>38</Slides>
  <Notes>38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4" baseType="lpstr">
      <vt:lpstr>Perpetua</vt:lpstr>
      <vt:lpstr>Calibri</vt:lpstr>
      <vt:lpstr>Arial</vt:lpstr>
      <vt:lpstr>Wingdings 2</vt:lpstr>
      <vt:lpstr>Cambria</vt:lpstr>
      <vt:lpstr>Dividend</vt:lpstr>
      <vt:lpstr>THE HOLY Grail OF teaching SPELLING</vt:lpstr>
      <vt:lpstr>PowerPoint Presentation</vt:lpstr>
      <vt:lpstr>The holy grail of teaching spelling</vt:lpstr>
      <vt:lpstr>THE Holy GRAIL OF  teaching spelling</vt:lpstr>
      <vt:lpstr>Barriers  to extended writing </vt:lpstr>
      <vt:lpstr>THE Holy GRAIL OF  teaching spelling</vt:lpstr>
      <vt:lpstr>PowerPoint Presentation</vt:lpstr>
      <vt:lpstr>Background</vt:lpstr>
      <vt:lpstr>PowerPoint Presentation</vt:lpstr>
      <vt:lpstr>THE Holy GRAIL OF  teaching spelling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Holy GRAIL OF  teaching spelling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Holy GRAIL OF  teaching spelling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HOLY Grail OF SPELLING</dc:title>
  <dc:creator>Tarjinder Gill</dc:creator>
  <cp:lastModifiedBy>Tarjinder Gill</cp:lastModifiedBy>
  <cp:revision>82</cp:revision>
  <dcterms:created xsi:type="dcterms:W3CDTF">2020-05-30T18:25:48Z</dcterms:created>
  <dcterms:modified xsi:type="dcterms:W3CDTF">2020-06-03T19:34:52Z</dcterms:modified>
</cp:coreProperties>
</file>